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8" r:id="rId3"/>
    <p:sldId id="292" r:id="rId4"/>
    <p:sldId id="283" r:id="rId5"/>
    <p:sldId id="284" r:id="rId6"/>
    <p:sldId id="285" r:id="rId7"/>
    <p:sldId id="293" r:id="rId8"/>
    <p:sldId id="278" r:id="rId9"/>
    <p:sldId id="279" r:id="rId10"/>
    <p:sldId id="277" r:id="rId11"/>
    <p:sldId id="271" r:id="rId12"/>
    <p:sldId id="273" r:id="rId13"/>
    <p:sldId id="294" r:id="rId14"/>
    <p:sldId id="307" r:id="rId15"/>
    <p:sldId id="264" r:id="rId16"/>
    <p:sldId id="258" r:id="rId17"/>
    <p:sldId id="304" r:id="rId18"/>
    <p:sldId id="305" r:id="rId19"/>
    <p:sldId id="295" r:id="rId20"/>
    <p:sldId id="297" r:id="rId21"/>
    <p:sldId id="296" r:id="rId22"/>
    <p:sldId id="311" r:id="rId23"/>
    <p:sldId id="300" r:id="rId24"/>
    <p:sldId id="299" r:id="rId25"/>
    <p:sldId id="306" r:id="rId26"/>
    <p:sldId id="298" r:id="rId27"/>
    <p:sldId id="308" r:id="rId28"/>
    <p:sldId id="303" r:id="rId29"/>
    <p:sldId id="257" r:id="rId30"/>
    <p:sldId id="280" r:id="rId31"/>
    <p:sldId id="281" r:id="rId32"/>
    <p:sldId id="274" r:id="rId33"/>
    <p:sldId id="291" r:id="rId34"/>
    <p:sldId id="287" r:id="rId35"/>
    <p:sldId id="310" r:id="rId36"/>
  </p:sldIdLst>
  <p:sldSz cx="9144000" cy="6858000" type="screen4x3"/>
  <p:notesSz cx="6858000" cy="97234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79" autoAdjust="0"/>
  </p:normalViewPr>
  <p:slideViewPr>
    <p:cSldViewPr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0E9C25F-9600-4B81-B2B5-09BCDD4CE072}" type="datetimeFigureOut">
              <a:rPr lang="es-ES"/>
              <a:pPr/>
              <a:t>14/10/2014</a:t>
            </a:fld>
            <a:endParaRPr lang="es-E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FE919A1-DF43-4986-8521-C7D4012550C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54371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52AC9-84D4-402F-B4AD-90C96FC3285A}" type="datetimeFigureOut">
              <a:rPr lang="es-GT" smtClean="0"/>
              <a:pPr/>
              <a:t>14/10/2014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5E90-ADFF-48A5-9833-31AC9E4A100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57359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Se invita a los participantes a presentar investigaciones sobre el dorado, cubriendo los </a:t>
            </a:r>
          </a:p>
          <a:p>
            <a:r>
              <a:rPr lang="es-GT" dirty="0" smtClean="0"/>
              <a:t>siguientes tópicos: </a:t>
            </a:r>
          </a:p>
          <a:p>
            <a:r>
              <a:rPr lang="es-GT" dirty="0" smtClean="0"/>
              <a:t>• Estructura de las flotas (características de las flotas, áreas y períodos de operación)</a:t>
            </a:r>
          </a:p>
          <a:p>
            <a:r>
              <a:rPr lang="es-GT" dirty="0" smtClean="0"/>
              <a:t>• Estadísticas pesqueras (descargas, descartes, CPUE, composición de tallas)</a:t>
            </a:r>
          </a:p>
          <a:p>
            <a:r>
              <a:rPr lang="es-GT" dirty="0" smtClean="0">
                <a:solidFill>
                  <a:srgbClr val="FF0000"/>
                </a:solidFill>
              </a:rPr>
              <a:t>• Información biológica (edad y crecimiento, biología reproductora, proporción de sexos)</a:t>
            </a:r>
          </a:p>
          <a:p>
            <a:r>
              <a:rPr lang="es-GT" dirty="0" smtClean="0">
                <a:solidFill>
                  <a:srgbClr val="FF0000"/>
                </a:solidFill>
              </a:rPr>
              <a:t>• Estructura poblacional (estudios de marcaje con marcas convencionales y archivadoras, </a:t>
            </a:r>
          </a:p>
          <a:p>
            <a:r>
              <a:rPr lang="es-GT" dirty="0" smtClean="0">
                <a:solidFill>
                  <a:srgbClr val="FF0000"/>
                </a:solidFill>
              </a:rPr>
              <a:t>estudios genéticos)</a:t>
            </a:r>
          </a:p>
          <a:p>
            <a:r>
              <a:rPr lang="es-GT" dirty="0" smtClean="0"/>
              <a:t>• Indicadores del estado de la población (CPUE, tallas promedio)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5E90-ADFF-48A5-9833-31AC9E4A100E}" type="slidenum">
              <a:rPr lang="es-GT" smtClean="0"/>
              <a:pPr/>
              <a:t>1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39530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Captura</a:t>
            </a:r>
            <a:r>
              <a:rPr lang="es-GT" baseline="0" dirty="0" smtClean="0"/>
              <a:t> total a partir del volumen de exportación, mas 40% de viseras, mas 16.6% de rechazo para mercado nacional.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5E90-ADFF-48A5-9833-31AC9E4A100E}" type="slidenum">
              <a:rPr lang="es-GT" smtClean="0"/>
              <a:pPr/>
              <a:t>8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296076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Captura</a:t>
            </a:r>
            <a:r>
              <a:rPr lang="es-GT" baseline="0" dirty="0" smtClean="0"/>
              <a:t> de las flotas artesanal e industrial al mes de septiembre del 2014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5E90-ADFF-48A5-9833-31AC9E4A100E}" type="slidenum">
              <a:rPr lang="es-GT" smtClean="0"/>
              <a:pPr/>
              <a:t>9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100099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Industrial</a:t>
            </a:r>
            <a:r>
              <a:rPr lang="es-GT" baseline="0" dirty="0" smtClean="0"/>
              <a:t> por categoría comercial (log 10 TM)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5E90-ADFF-48A5-9833-31AC9E4A100E}" type="slidenum">
              <a:rPr lang="es-GT" smtClean="0"/>
              <a:pPr/>
              <a:t>11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376648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CPUE Industrial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5E90-ADFF-48A5-9833-31AC9E4A100E}" type="slidenum">
              <a:rPr lang="es-GT" smtClean="0"/>
              <a:pPr/>
              <a:t>12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221185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Flota</a:t>
            </a:r>
            <a:r>
              <a:rPr lang="es-GT" baseline="0" dirty="0" smtClean="0"/>
              <a:t> artesanal (2002) E 0.46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5E90-ADFF-48A5-9833-31AC9E4A100E}" type="slidenum">
              <a:rPr lang="es-GT" smtClean="0"/>
              <a:pPr/>
              <a:t>30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92884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Industrial (2002) E=0.40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5E90-ADFF-48A5-9833-31AC9E4A100E}" type="slidenum">
              <a:rPr lang="es-GT" smtClean="0"/>
              <a:pPr/>
              <a:t>31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411642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Artesanal 2008 ? E=0.36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55E90-ADFF-48A5-9833-31AC9E4A100E}" type="slidenum">
              <a:rPr lang="es-GT" smtClean="0"/>
              <a:pPr/>
              <a:t>32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val="44602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9540-6C2F-41CD-B6C4-45863D632D08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EC28-B253-4074-BC59-3413527FD9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BC57-A1DF-49A3-A69A-77087E7254C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A6EA-53EE-4A7C-8922-EC76024C4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00AA-4B4F-4C10-9CDB-64AB31E68BC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EAF-C834-4443-9E31-D79B2FB1E6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93BA-CFEE-4781-BB26-919C5306DE4D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4C7A-57F0-49CF-8D0B-E0B6BDEF3C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14DA-2B77-4B75-965F-12D15FF7E27E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FCAD-9A5D-44D8-A525-7EB4A0162A9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BA61-3707-49A8-B7CB-3CD8945A0E83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AB8-D829-4D63-B12A-F1FDBCE0C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9871-9C9E-4125-B441-52198725697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918E-3598-4E64-95AD-DB32A9B8AC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C63-8EC0-4518-BADA-65B123AE581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348-0A2E-4F31-9C9A-6939BDA31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93A2-03F9-48C7-AD35-08F72DB423F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9B91-5627-40A9-A9D8-094724A0E7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D84-1440-4B88-875C-5045192FA3EB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EA0A-D089-4101-9B5D-2B1412AB4F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7E9-25F7-451A-BC3D-F2F7B112213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6539-7271-424C-9068-9E05E72CF9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0CC2-B5A6-4F3A-9E49-5EE484D9A88A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66150-F0C0-4C67-B90A-D08248846F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720340"/>
            <a:ext cx="9144000" cy="4137660"/>
          </a:xfrm>
          <a:prstGeom prst="rect">
            <a:avLst/>
          </a:prstGeom>
          <a:noFill/>
        </p:spPr>
      </p:pic>
      <p:pic>
        <p:nvPicPr>
          <p:cNvPr id="39938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77272" y="1988840"/>
            <a:ext cx="9144000" cy="4137660"/>
          </a:xfrm>
          <a:prstGeom prst="rect">
            <a:avLst/>
          </a:prstGeom>
          <a:noFill/>
        </p:spPr>
      </p:pic>
      <p:sp>
        <p:nvSpPr>
          <p:cNvPr id="2050" name="3 Título"/>
          <p:cNvSpPr>
            <a:spLocks noGrp="1"/>
          </p:cNvSpPr>
          <p:nvPr>
            <p:ph type="ctrTitle" idx="4294967295"/>
          </p:nvPr>
        </p:nvSpPr>
        <p:spPr>
          <a:xfrm>
            <a:off x="83204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Estado de la pesquería del Dorado en el Pacífico de Guatemala</a:t>
            </a:r>
            <a:r>
              <a:rPr lang="es-MX" dirty="0"/>
              <a:t/>
            </a:r>
            <a:br>
              <a:rPr lang="es-MX" dirty="0"/>
            </a:br>
            <a:r>
              <a:rPr lang="es-MX" sz="3600" dirty="0" smtClean="0"/>
              <a:t>Ixquiac &amp; Juárez</a:t>
            </a:r>
            <a:endParaRPr lang="es-ES" sz="3600" dirty="0"/>
          </a:p>
        </p:txBody>
      </p:sp>
      <p:sp>
        <p:nvSpPr>
          <p:cNvPr id="2051" name="4 Subtítulo"/>
          <p:cNvSpPr>
            <a:spLocks noGrp="1"/>
          </p:cNvSpPr>
          <p:nvPr>
            <p:ph type="subTitle" idx="4294967295"/>
          </p:nvPr>
        </p:nvSpPr>
        <p:spPr>
          <a:xfrm>
            <a:off x="935038" y="2996952"/>
            <a:ext cx="8208962" cy="2328863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endParaRPr lang="es-MX" sz="2400" dirty="0"/>
          </a:p>
          <a:p>
            <a:pPr marL="0" indent="0" algn="ctr">
              <a:buFontTx/>
              <a:buNone/>
            </a:pPr>
            <a:r>
              <a:rPr lang="es-MX" sz="2400" dirty="0" smtClean="0"/>
              <a:t>Dirección de Normatividad de la Pesca y Acuicultura</a:t>
            </a:r>
          </a:p>
          <a:p>
            <a:pPr marL="0" indent="0" algn="ctr">
              <a:buFontTx/>
              <a:buNone/>
            </a:pPr>
            <a:r>
              <a:rPr lang="es-MX" sz="2400" dirty="0" smtClean="0"/>
              <a:t>DIPESCA-MAGA</a:t>
            </a:r>
          </a:p>
          <a:p>
            <a:pPr marL="0" indent="0" algn="ctr">
              <a:buFontTx/>
              <a:buNone/>
            </a:pPr>
            <a:r>
              <a:rPr lang="es-MX" sz="2400" dirty="0" smtClean="0"/>
              <a:t>Centro de Estudios del Mar y Acuicultura</a:t>
            </a:r>
          </a:p>
          <a:p>
            <a:pPr marL="0" indent="0" algn="ctr">
              <a:buFontTx/>
              <a:buNone/>
            </a:pPr>
            <a:r>
              <a:rPr lang="es-MX" sz="2400" dirty="0" smtClean="0"/>
              <a:t>CEMA-USAC</a:t>
            </a:r>
          </a:p>
          <a:p>
            <a:pPr marL="0" indent="0" algn="ctr">
              <a:buFontTx/>
              <a:buNone/>
            </a:pPr>
            <a:r>
              <a:rPr lang="es-MX" sz="2400" dirty="0" smtClean="0"/>
              <a:t>Fundación para el Ecodesarrollo y la Conservación</a:t>
            </a:r>
          </a:p>
          <a:p>
            <a:pPr marL="0" indent="0" algn="ctr">
              <a:buFontTx/>
              <a:buNone/>
            </a:pPr>
            <a:r>
              <a:rPr lang="es-MX" sz="2400" dirty="0" smtClean="0"/>
              <a:t>FUNDAECO</a:t>
            </a:r>
          </a:p>
          <a:p>
            <a:pPr marL="0" indent="0" algn="ctr">
              <a:buFontTx/>
              <a:buNone/>
            </a:pPr>
            <a:r>
              <a:rPr lang="es-MX" sz="2400" b="1" dirty="0" smtClean="0"/>
              <a:t>Manta, Ecuador, 2014</a:t>
            </a:r>
            <a:endParaRPr lang="es-ES" sz="2400" b="1" dirty="0"/>
          </a:p>
        </p:txBody>
      </p:sp>
      <p:pic>
        <p:nvPicPr>
          <p:cNvPr id="4" name="3 Imagen" descr="logo mag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0"/>
            <a:ext cx="2343477" cy="1381318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4" y="188640"/>
            <a:ext cx="1928826" cy="7858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5 Imagen" descr="logo-fundaec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0"/>
            <a:ext cx="1372188" cy="112474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3600" dirty="0" smtClean="0"/>
              <a:t>Exportaciones de dorado 2008-2014</a:t>
            </a:r>
            <a:r>
              <a:rPr lang="es-GT" sz="1600" dirty="0" smtClean="0"/>
              <a:t>Sept</a:t>
            </a:r>
            <a:endParaRPr lang="es-GT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001000" cy="54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7848872" cy="47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Composición de las capturas (Flota Industrial)</a:t>
            </a:r>
            <a:endParaRPr lang="es-GT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628800"/>
            <a:ext cx="865790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CPUE Flota Industrial</a:t>
            </a:r>
            <a:endParaRPr lang="es-GT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/>
          </a:bodyPr>
          <a:lstStyle/>
          <a:p>
            <a:r>
              <a:rPr lang="es-GT" b="1" dirty="0" smtClean="0"/>
              <a:t>Dinámica de las faenas de pesca</a:t>
            </a:r>
            <a:endParaRPr lang="es-GT" b="1" dirty="0"/>
          </a:p>
        </p:txBody>
      </p:sp>
      <p:pic>
        <p:nvPicPr>
          <p:cNvPr id="3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20340"/>
            <a:ext cx="9144000" cy="4137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Pesca de dorado por la flota artesanal 2006-2007</a:t>
            </a:r>
            <a:endParaRPr lang="es-G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5905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s-MX"/>
              <a:t>Zonas de captura de dorado</a:t>
            </a:r>
            <a:endParaRPr lang="es-ES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1200150"/>
            <a:ext cx="6810375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/>
              <a:t>Distribución y abundancia por estructura de tallas</a:t>
            </a:r>
            <a:endParaRPr lang="es-ES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500188"/>
            <a:ext cx="5049837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03040"/>
          </a:xfrm>
        </p:spPr>
        <p:txBody>
          <a:bodyPr/>
          <a:lstStyle/>
          <a:p>
            <a:r>
              <a:rPr lang="es-GT" dirty="0" smtClean="0"/>
              <a:t>Movimiento de la flota pesquera del Puerto de San José </a:t>
            </a: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8254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060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/>
          </a:bodyPr>
          <a:lstStyle/>
          <a:p>
            <a:r>
              <a:rPr lang="es-GT" b="1" dirty="0" smtClean="0"/>
              <a:t>Parámetros biológicos</a:t>
            </a:r>
            <a:endParaRPr lang="es-GT" b="1" dirty="0"/>
          </a:p>
        </p:txBody>
      </p:sp>
      <p:pic>
        <p:nvPicPr>
          <p:cNvPr id="3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760" y="2720340"/>
            <a:ext cx="9144000" cy="4137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Contenido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s-GT" dirty="0" smtClean="0"/>
              <a:t>Artes de pesca</a:t>
            </a:r>
          </a:p>
          <a:p>
            <a:r>
              <a:rPr lang="es-GT" dirty="0" smtClean="0"/>
              <a:t>Volumen de pesca</a:t>
            </a:r>
          </a:p>
          <a:p>
            <a:r>
              <a:rPr lang="es-GT" dirty="0" smtClean="0"/>
              <a:t>Dinámica de las faenas de pesca</a:t>
            </a:r>
          </a:p>
          <a:p>
            <a:r>
              <a:rPr lang="es-GT" dirty="0" smtClean="0"/>
              <a:t>Parámetros biológicos</a:t>
            </a:r>
          </a:p>
          <a:p>
            <a:r>
              <a:rPr lang="es-GT" dirty="0" smtClean="0"/>
              <a:t>Ambiente y dorado</a:t>
            </a:r>
          </a:p>
          <a:p>
            <a:r>
              <a:rPr lang="es-GT" dirty="0" smtClean="0"/>
              <a:t>Mortalidad por pesca por estructura de talla</a:t>
            </a:r>
          </a:p>
          <a:p>
            <a:r>
              <a:rPr lang="es-AR" dirty="0" smtClean="0"/>
              <a:t>Proyecto de mejoras (FIP) dorado Guatemala</a:t>
            </a:r>
            <a:endParaRPr lang="es-GT" dirty="0" smtClean="0"/>
          </a:p>
          <a:p>
            <a:endParaRPr lang="es-GT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Relación talla peso (sexos agrupados)</a:t>
            </a:r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272808" cy="475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Crecimiento de dorado</a:t>
            </a:r>
            <a:endParaRPr lang="es-G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12776"/>
            <a:ext cx="797627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Crecimiento de Dorado</a:t>
            </a:r>
            <a:endParaRPr lang="es-G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16" y="1376845"/>
            <a:ext cx="8828588" cy="51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/>
          </a:bodyPr>
          <a:lstStyle/>
          <a:p>
            <a:r>
              <a:rPr lang="es-GT" b="1" dirty="0" smtClean="0"/>
              <a:t>Ambiente y dorado</a:t>
            </a:r>
            <a:endParaRPr lang="es-GT" b="1" dirty="0"/>
          </a:p>
        </p:txBody>
      </p:sp>
      <p:pic>
        <p:nvPicPr>
          <p:cNvPr id="3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720340"/>
            <a:ext cx="9144000" cy="4137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Temperatura Superficial del Mar</a:t>
            </a:r>
            <a:endParaRPr lang="es-G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547" t="14300" r="27654" b="31100"/>
          <a:stretch>
            <a:fillRect/>
          </a:stretch>
        </p:blipFill>
        <p:spPr bwMode="auto">
          <a:xfrm>
            <a:off x="1475656" y="1484784"/>
            <a:ext cx="5976664" cy="485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1691" t="76250" r="33463" b="16400"/>
          <a:stretch>
            <a:fillRect/>
          </a:stretch>
        </p:blipFill>
        <p:spPr bwMode="auto">
          <a:xfrm>
            <a:off x="2555776" y="6353944"/>
            <a:ext cx="42484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Abundancia de dorado y TSM</a:t>
            </a:r>
            <a:endParaRPr lang="es-G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040560" cy="53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3100" dirty="0" smtClean="0"/>
              <a:t>Relación de la abundancia de organismos </a:t>
            </a:r>
            <a:r>
              <a:rPr lang="es-GT" sz="3100" dirty="0" err="1" smtClean="0"/>
              <a:t>ln</a:t>
            </a:r>
            <a:r>
              <a:rPr lang="es-GT" sz="3100" dirty="0" smtClean="0"/>
              <a:t>(</a:t>
            </a:r>
            <a:r>
              <a:rPr lang="es-GT" sz="3100" dirty="0" err="1" smtClean="0"/>
              <a:t>org</a:t>
            </a:r>
            <a:r>
              <a:rPr lang="es-GT" sz="3100" dirty="0" smtClean="0"/>
              <a:t>) (2004 al 2007 y la temperatura superficial del mar TSM °C.</a:t>
            </a:r>
            <a:endParaRPr lang="es-GT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628800"/>
            <a:ext cx="88773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Contenido estomacal en dorado (2008)</a:t>
            </a:r>
            <a:endParaRPr lang="es-G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820082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/>
              <a:t>Mortalidad por pesca por estructura de talla</a:t>
            </a:r>
            <a:endParaRPr lang="es-GT" b="1" dirty="0"/>
          </a:p>
        </p:txBody>
      </p:sp>
      <p:pic>
        <p:nvPicPr>
          <p:cNvPr id="3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2720340"/>
            <a:ext cx="9144000" cy="4137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Estructura de la </a:t>
            </a:r>
            <a:r>
              <a:rPr lang="es-MX" dirty="0" smtClean="0"/>
              <a:t>Población 2005-2008 (n=3,341)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27304" cy="436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r>
              <a:rPr lang="es-GT" b="1" dirty="0" smtClean="0"/>
              <a:t>Artes de pesca</a:t>
            </a:r>
            <a:endParaRPr lang="es-GT" b="1" dirty="0"/>
          </a:p>
        </p:txBody>
      </p:sp>
      <p:pic>
        <p:nvPicPr>
          <p:cNvPr id="3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36" y="2720340"/>
            <a:ext cx="9144000" cy="4137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Estado de Explotación (F/Z) Flota artesanal (2002)  E=0.46</a:t>
            </a:r>
            <a:endParaRPr lang="es-G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628800"/>
            <a:ext cx="864982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"/>
          <p:cNvCxnSpPr/>
          <p:nvPr/>
        </p:nvCxnSpPr>
        <p:spPr>
          <a:xfrm>
            <a:off x="1043608" y="3789040"/>
            <a:ext cx="777686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Estado de Explotación (F/Z) Flota Industrial (E=0.40)</a:t>
            </a:r>
            <a:endParaRPr lang="es-G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82259"/>
            <a:ext cx="8496944" cy="45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"/>
          <p:cNvCxnSpPr/>
          <p:nvPr/>
        </p:nvCxnSpPr>
        <p:spPr>
          <a:xfrm>
            <a:off x="1043608" y="3429000"/>
            <a:ext cx="777686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Estado de Explotación (F/E) Flota Artesanal 2008 (E=0.36)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08912" cy="43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Conector recto"/>
          <p:cNvCxnSpPr/>
          <p:nvPr/>
        </p:nvCxnSpPr>
        <p:spPr>
          <a:xfrm>
            <a:off x="1043608" y="3501008"/>
            <a:ext cx="777686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Proyecto de mejoras (FIP) dorado Guatemala</a:t>
            </a:r>
            <a:endParaRPr lang="es-GT" b="1" dirty="0" smtClean="0"/>
          </a:p>
        </p:txBody>
      </p:sp>
      <p:pic>
        <p:nvPicPr>
          <p:cNvPr id="4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09120" y="2720340"/>
            <a:ext cx="9144000" cy="4137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162050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Proyecto de mejoras (FIP) dorado Guatemala</a:t>
            </a:r>
            <a:endParaRPr lang="pt-BR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AR" b="1" dirty="0" smtClean="0"/>
              <a:t> Objetivos: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Reconstrucción de base de datos con apoyo de empresas</a:t>
            </a:r>
          </a:p>
          <a:p>
            <a:r>
              <a:rPr lang="es-AR" dirty="0" smtClean="0"/>
              <a:t>Colaboración de dos asociaciones de pescadores para reconstruir y recolectar a futuro datos biológico-pesqueros</a:t>
            </a:r>
          </a:p>
          <a:p>
            <a:r>
              <a:rPr lang="es-AR" dirty="0" smtClean="0"/>
              <a:t>Buscar financiación para un programa de observadores a bordo</a:t>
            </a:r>
          </a:p>
          <a:p>
            <a:r>
              <a:rPr lang="es-AR" dirty="0" smtClean="0"/>
              <a:t>Establecer un Plan de Ordenamiento</a:t>
            </a:r>
          </a:p>
          <a:p>
            <a:r>
              <a:rPr lang="es-AR" dirty="0" smtClean="0"/>
              <a:t>Participación en esfuerzos regionales</a:t>
            </a:r>
            <a:endParaRPr lang="pt-BR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AR" sz="2400" b="1" dirty="0" smtClean="0"/>
              <a:t>Es un proyecto iniciado por empresas importadoras de EUA y exportadoras de Guatemala con el apoyo de CeDePesca</a:t>
            </a:r>
          </a:p>
          <a:p>
            <a:r>
              <a:rPr lang="es-AR" sz="2400" b="1" dirty="0" smtClean="0"/>
              <a:t>Se aspira a la participación protagónica de DIPESCA en el proyecto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362592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Agradecimiento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algn="ctr"/>
            <a:endParaRPr lang="es-GT" dirty="0" smtClean="0"/>
          </a:p>
          <a:p>
            <a:pPr algn="ctr"/>
            <a:r>
              <a:rPr lang="es-GT" sz="3600" dirty="0" smtClean="0"/>
              <a:t>CEDEPESCA</a:t>
            </a:r>
            <a:endParaRPr lang="es-GT" sz="3600" dirty="0" smtClean="0"/>
          </a:p>
          <a:p>
            <a:pPr algn="ctr"/>
            <a:r>
              <a:rPr lang="es-GT" sz="3600" dirty="0" smtClean="0"/>
              <a:t>MAGAP</a:t>
            </a:r>
            <a:endParaRPr lang="es-GT" sz="3600" dirty="0"/>
          </a:p>
        </p:txBody>
      </p:sp>
      <p:pic>
        <p:nvPicPr>
          <p:cNvPr id="4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04136"/>
            <a:ext cx="7632848" cy="34538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GT" sz="3600" b="1" dirty="0" smtClean="0"/>
              <a:t>Características de las flotas que se dirigen a la pesca de Dorado</a:t>
            </a:r>
            <a:endParaRPr lang="es-GT" sz="36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es-GT" sz="2000" dirty="0" smtClean="0">
                <a:latin typeface="+mj-lt"/>
              </a:rPr>
              <a:t>Artesanal: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Lanchas: Tipo Tiburonera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Eslora: 25 pies 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Calado: 1 pie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Manga: 6 pies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Motor Principal: 75 HP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Motor Auxiliar: 40 HP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Material: Fibra de Vidrio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Numero: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    </a:t>
            </a:r>
            <a:r>
              <a:rPr lang="es-ES_tradnl" sz="2000" dirty="0" err="1" smtClean="0">
                <a:latin typeface="+mj-lt"/>
              </a:rPr>
              <a:t>Pto</a:t>
            </a:r>
            <a:r>
              <a:rPr lang="es-ES_tradnl" sz="2000" dirty="0" smtClean="0">
                <a:latin typeface="+mj-lt"/>
              </a:rPr>
              <a:t>. San José: 80 aprox.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    Buena Vista: 65 aprox.</a:t>
            </a:r>
          </a:p>
          <a:p>
            <a:pPr>
              <a:lnSpc>
                <a:spcPct val="90000"/>
              </a:lnSpc>
            </a:pPr>
            <a:r>
              <a:rPr lang="es-ES_tradnl" sz="2000" dirty="0" smtClean="0">
                <a:latin typeface="+mj-lt"/>
              </a:rPr>
              <a:t>Duración del  Viaje: 2 a 5 días.</a:t>
            </a:r>
            <a:endParaRPr lang="es-ES" sz="2000" dirty="0" smtClean="0">
              <a:latin typeface="+mj-lt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605366" y="1600200"/>
            <a:ext cx="4038600" cy="497207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None/>
            </a:pPr>
            <a:r>
              <a:rPr lang="es-GT" sz="2200" dirty="0" smtClean="0">
                <a:latin typeface="+mj-lt"/>
              </a:rPr>
              <a:t>Flota Comercial:</a:t>
            </a:r>
          </a:p>
          <a:p>
            <a:r>
              <a:rPr lang="es-ES_tradnl" sz="2200" dirty="0" smtClean="0">
                <a:latin typeface="+mj-lt"/>
              </a:rPr>
              <a:t>Barcos</a:t>
            </a:r>
          </a:p>
          <a:p>
            <a:r>
              <a:rPr lang="es-ES_tradnl" sz="2200" dirty="0" smtClean="0">
                <a:latin typeface="+mj-lt"/>
              </a:rPr>
              <a:t>Eslora: 28-60 pies </a:t>
            </a:r>
          </a:p>
          <a:p>
            <a:r>
              <a:rPr lang="es-ES_tradnl" sz="2200" dirty="0" smtClean="0">
                <a:latin typeface="+mj-lt"/>
              </a:rPr>
              <a:t>Calado:4.6 pies</a:t>
            </a:r>
          </a:p>
          <a:p>
            <a:r>
              <a:rPr lang="es-ES_tradnl" sz="2200" dirty="0" smtClean="0">
                <a:latin typeface="+mj-lt"/>
              </a:rPr>
              <a:t>Manga:15 pies</a:t>
            </a:r>
          </a:p>
          <a:p>
            <a:r>
              <a:rPr lang="es-ES_tradnl" sz="2200" dirty="0" smtClean="0">
                <a:latin typeface="+mj-lt"/>
              </a:rPr>
              <a:t>Motor: 200 </a:t>
            </a:r>
            <a:r>
              <a:rPr lang="es-ES_tradnl" sz="2200" dirty="0" err="1" smtClean="0">
                <a:latin typeface="+mj-lt"/>
              </a:rPr>
              <a:t>Cummins</a:t>
            </a:r>
            <a:endParaRPr lang="es-ES_tradnl" sz="2200" dirty="0" smtClean="0">
              <a:latin typeface="+mj-lt"/>
            </a:endParaRPr>
          </a:p>
          <a:p>
            <a:r>
              <a:rPr lang="es-ES_tradnl" sz="2200" dirty="0" smtClean="0">
                <a:latin typeface="+mj-lt"/>
              </a:rPr>
              <a:t>Material: Hierro y Fibra de Vidrio</a:t>
            </a:r>
          </a:p>
          <a:p>
            <a:r>
              <a:rPr lang="es-ES_tradnl" sz="2200" dirty="0" smtClean="0">
                <a:latin typeface="+mj-lt"/>
              </a:rPr>
              <a:t>Numero:	Buena Vista: 20.	</a:t>
            </a:r>
          </a:p>
          <a:p>
            <a:r>
              <a:rPr lang="es-ES_tradnl" sz="2200" dirty="0" smtClean="0">
                <a:latin typeface="+mj-lt"/>
              </a:rPr>
              <a:t>Puerto de desembarque: Buena Vista y Puerto de San  José, Escuintla.</a:t>
            </a:r>
          </a:p>
          <a:p>
            <a:r>
              <a:rPr lang="es-ES_tradnl" sz="2400" dirty="0" smtClean="0"/>
              <a:t>Duración del  Viaje: 15 a 30 días.</a:t>
            </a:r>
            <a:endParaRPr lang="es-ES" sz="2200" dirty="0" smtClean="0">
              <a:latin typeface="+mj-lt"/>
            </a:endParaRPr>
          </a:p>
          <a:p>
            <a:pPr>
              <a:buNone/>
            </a:pPr>
            <a:endParaRPr lang="es-GT" sz="2200" dirty="0" smtClean="0">
              <a:latin typeface="+mj-lt"/>
            </a:endParaRPr>
          </a:p>
          <a:p>
            <a:pPr>
              <a:buNone/>
            </a:pPr>
            <a:endParaRPr lang="es-GT" sz="22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8265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GT" sz="3200" dirty="0" smtClean="0"/>
              <a:t>Esquema del  arte de pesca utilizado por la flota artesanal que se dirige a la captura de Dorado.</a:t>
            </a:r>
            <a:endParaRPr lang="es-GT" sz="3200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357818" y="2285992"/>
            <a:ext cx="3613370" cy="1787185"/>
            <a:chOff x="2442" y="11220"/>
            <a:chExt cx="7560" cy="2931"/>
          </a:xfrm>
        </p:grpSpPr>
        <p:sp>
          <p:nvSpPr>
            <p:cNvPr id="6" name="Text Box 115"/>
            <p:cNvSpPr txBox="1">
              <a:spLocks noChangeArrowheads="1"/>
            </p:cNvSpPr>
            <p:nvPr/>
          </p:nvSpPr>
          <p:spPr bwMode="auto">
            <a:xfrm>
              <a:off x="2590" y="11220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8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anose="020B080603090205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OPERACION DEL ARTE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442" y="11871"/>
              <a:ext cx="7560" cy="1832"/>
              <a:chOff x="2607" y="5451"/>
              <a:chExt cx="7560" cy="1832"/>
            </a:xfrm>
          </p:grpSpPr>
          <p:grpSp>
            <p:nvGrpSpPr>
              <p:cNvPr id="10" name="Group 96"/>
              <p:cNvGrpSpPr>
                <a:grpSpLocks/>
              </p:cNvGrpSpPr>
              <p:nvPr/>
            </p:nvGrpSpPr>
            <p:grpSpPr bwMode="auto">
              <a:xfrm>
                <a:off x="5474" y="5477"/>
                <a:ext cx="1152" cy="376"/>
                <a:chOff x="7514" y="1232"/>
                <a:chExt cx="1917" cy="796"/>
              </a:xfrm>
            </p:grpSpPr>
            <p:sp>
              <p:nvSpPr>
                <p:cNvPr id="102" name="Freeform 114"/>
                <p:cNvSpPr>
                  <a:spLocks/>
                </p:cNvSpPr>
                <p:nvPr/>
              </p:nvSpPr>
              <p:spPr bwMode="auto">
                <a:xfrm>
                  <a:off x="7514" y="1563"/>
                  <a:ext cx="1747" cy="465"/>
                </a:xfrm>
                <a:custGeom>
                  <a:avLst/>
                  <a:gdLst>
                    <a:gd name="T0" fmla="*/ 1747 w 1747"/>
                    <a:gd name="T1" fmla="*/ 114 h 465"/>
                    <a:gd name="T2" fmla="*/ 1746 w 1747"/>
                    <a:gd name="T3" fmla="*/ 331 h 465"/>
                    <a:gd name="T4" fmla="*/ 1715 w 1747"/>
                    <a:gd name="T5" fmla="*/ 398 h 465"/>
                    <a:gd name="T6" fmla="*/ 1694 w 1747"/>
                    <a:gd name="T7" fmla="*/ 425 h 465"/>
                    <a:gd name="T8" fmla="*/ 1669 w 1747"/>
                    <a:gd name="T9" fmla="*/ 444 h 465"/>
                    <a:gd name="T10" fmla="*/ 1639 w 1747"/>
                    <a:gd name="T11" fmla="*/ 457 h 465"/>
                    <a:gd name="T12" fmla="*/ 1618 w 1747"/>
                    <a:gd name="T13" fmla="*/ 465 h 465"/>
                    <a:gd name="T14" fmla="*/ 1342 w 1747"/>
                    <a:gd name="T15" fmla="*/ 464 h 465"/>
                    <a:gd name="T16" fmla="*/ 365 w 1747"/>
                    <a:gd name="T17" fmla="*/ 464 h 465"/>
                    <a:gd name="T18" fmla="*/ 317 w 1747"/>
                    <a:gd name="T19" fmla="*/ 462 h 465"/>
                    <a:gd name="T20" fmla="*/ 275 w 1747"/>
                    <a:gd name="T21" fmla="*/ 454 h 465"/>
                    <a:gd name="T22" fmla="*/ 242 w 1747"/>
                    <a:gd name="T23" fmla="*/ 439 h 465"/>
                    <a:gd name="T24" fmla="*/ 216 w 1747"/>
                    <a:gd name="T25" fmla="*/ 416 h 465"/>
                    <a:gd name="T26" fmla="*/ 187 w 1747"/>
                    <a:gd name="T27" fmla="*/ 388 h 465"/>
                    <a:gd name="T28" fmla="*/ 160 w 1747"/>
                    <a:gd name="T29" fmla="*/ 341 h 465"/>
                    <a:gd name="T30" fmla="*/ 2 w 1747"/>
                    <a:gd name="T31" fmla="*/ 4 h 465"/>
                    <a:gd name="T32" fmla="*/ 0 w 1747"/>
                    <a:gd name="T33" fmla="*/ 0 h 465"/>
                    <a:gd name="T34" fmla="*/ 65 w 1747"/>
                    <a:gd name="T35" fmla="*/ 19 h 465"/>
                    <a:gd name="T36" fmla="*/ 110 w 1747"/>
                    <a:gd name="T37" fmla="*/ 32 h 465"/>
                    <a:gd name="T38" fmla="*/ 210 w 1747"/>
                    <a:gd name="T39" fmla="*/ 45 h 465"/>
                    <a:gd name="T40" fmla="*/ 316 w 1747"/>
                    <a:gd name="T41" fmla="*/ 59 h 465"/>
                    <a:gd name="T42" fmla="*/ 455 w 1747"/>
                    <a:gd name="T43" fmla="*/ 72 h 465"/>
                    <a:gd name="T44" fmla="*/ 583 w 1747"/>
                    <a:gd name="T45" fmla="*/ 84 h 465"/>
                    <a:gd name="T46" fmla="*/ 725 w 1747"/>
                    <a:gd name="T47" fmla="*/ 91 h 465"/>
                    <a:gd name="T48" fmla="*/ 821 w 1747"/>
                    <a:gd name="T49" fmla="*/ 94 h 465"/>
                    <a:gd name="T50" fmla="*/ 920 w 1747"/>
                    <a:gd name="T51" fmla="*/ 99 h 465"/>
                    <a:gd name="T52" fmla="*/ 1008 w 1747"/>
                    <a:gd name="T53" fmla="*/ 102 h 465"/>
                    <a:gd name="T54" fmla="*/ 1092 w 1747"/>
                    <a:gd name="T55" fmla="*/ 107 h 465"/>
                    <a:gd name="T56" fmla="*/ 1227 w 1747"/>
                    <a:gd name="T57" fmla="*/ 110 h 465"/>
                    <a:gd name="T58" fmla="*/ 1340 w 1747"/>
                    <a:gd name="T59" fmla="*/ 110 h 465"/>
                    <a:gd name="T60" fmla="*/ 1494 w 1747"/>
                    <a:gd name="T61" fmla="*/ 112 h 465"/>
                    <a:gd name="T62" fmla="*/ 1747 w 1747"/>
                    <a:gd name="T63" fmla="*/ 112 h 465"/>
                    <a:gd name="T64" fmla="*/ 1747 w 1747"/>
                    <a:gd name="T65" fmla="*/ 114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47" h="465">
                      <a:moveTo>
                        <a:pt x="1747" y="114"/>
                      </a:moveTo>
                      <a:lnTo>
                        <a:pt x="1746" y="331"/>
                      </a:lnTo>
                      <a:lnTo>
                        <a:pt x="1715" y="398"/>
                      </a:lnTo>
                      <a:lnTo>
                        <a:pt x="1694" y="425"/>
                      </a:lnTo>
                      <a:lnTo>
                        <a:pt x="1669" y="444"/>
                      </a:lnTo>
                      <a:lnTo>
                        <a:pt x="1639" y="457"/>
                      </a:lnTo>
                      <a:lnTo>
                        <a:pt x="1618" y="465"/>
                      </a:lnTo>
                      <a:lnTo>
                        <a:pt x="1342" y="464"/>
                      </a:lnTo>
                      <a:lnTo>
                        <a:pt x="365" y="464"/>
                      </a:lnTo>
                      <a:lnTo>
                        <a:pt x="317" y="462"/>
                      </a:lnTo>
                      <a:lnTo>
                        <a:pt x="275" y="454"/>
                      </a:lnTo>
                      <a:lnTo>
                        <a:pt x="242" y="439"/>
                      </a:lnTo>
                      <a:lnTo>
                        <a:pt x="216" y="416"/>
                      </a:lnTo>
                      <a:lnTo>
                        <a:pt x="187" y="388"/>
                      </a:lnTo>
                      <a:lnTo>
                        <a:pt x="160" y="341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5" y="19"/>
                      </a:lnTo>
                      <a:lnTo>
                        <a:pt x="110" y="32"/>
                      </a:lnTo>
                      <a:lnTo>
                        <a:pt x="210" y="45"/>
                      </a:lnTo>
                      <a:lnTo>
                        <a:pt x="316" y="59"/>
                      </a:lnTo>
                      <a:lnTo>
                        <a:pt x="455" y="72"/>
                      </a:lnTo>
                      <a:lnTo>
                        <a:pt x="583" y="84"/>
                      </a:lnTo>
                      <a:lnTo>
                        <a:pt x="725" y="91"/>
                      </a:lnTo>
                      <a:lnTo>
                        <a:pt x="821" y="94"/>
                      </a:lnTo>
                      <a:lnTo>
                        <a:pt x="920" y="99"/>
                      </a:lnTo>
                      <a:lnTo>
                        <a:pt x="1008" y="102"/>
                      </a:lnTo>
                      <a:lnTo>
                        <a:pt x="1092" y="107"/>
                      </a:lnTo>
                      <a:lnTo>
                        <a:pt x="1227" y="110"/>
                      </a:lnTo>
                      <a:lnTo>
                        <a:pt x="1340" y="110"/>
                      </a:lnTo>
                      <a:lnTo>
                        <a:pt x="1494" y="112"/>
                      </a:lnTo>
                      <a:lnTo>
                        <a:pt x="1747" y="112"/>
                      </a:lnTo>
                      <a:lnTo>
                        <a:pt x="1747" y="114"/>
                      </a:lnTo>
                      <a:close/>
                    </a:path>
                  </a:pathLst>
                </a:custGeom>
                <a:solidFill>
                  <a:srgbClr val="E0FFD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03" name="Freeform 113"/>
                <p:cNvSpPr>
                  <a:spLocks/>
                </p:cNvSpPr>
                <p:nvPr/>
              </p:nvSpPr>
              <p:spPr bwMode="auto">
                <a:xfrm>
                  <a:off x="9227" y="1565"/>
                  <a:ext cx="144" cy="105"/>
                </a:xfrm>
                <a:custGeom>
                  <a:avLst/>
                  <a:gdLst>
                    <a:gd name="T0" fmla="*/ 0 w 144"/>
                    <a:gd name="T1" fmla="*/ 28 h 105"/>
                    <a:gd name="T2" fmla="*/ 1 w 144"/>
                    <a:gd name="T3" fmla="*/ 21 h 105"/>
                    <a:gd name="T4" fmla="*/ 1 w 144"/>
                    <a:gd name="T5" fmla="*/ 17 h 105"/>
                    <a:gd name="T6" fmla="*/ 2 w 144"/>
                    <a:gd name="T7" fmla="*/ 12 h 105"/>
                    <a:gd name="T8" fmla="*/ 4 w 144"/>
                    <a:gd name="T9" fmla="*/ 10 h 105"/>
                    <a:gd name="T10" fmla="*/ 7 w 144"/>
                    <a:gd name="T11" fmla="*/ 7 h 105"/>
                    <a:gd name="T12" fmla="*/ 11 w 144"/>
                    <a:gd name="T13" fmla="*/ 4 h 105"/>
                    <a:gd name="T14" fmla="*/ 15 w 144"/>
                    <a:gd name="T15" fmla="*/ 1 h 105"/>
                    <a:gd name="T16" fmla="*/ 18 w 144"/>
                    <a:gd name="T17" fmla="*/ 1 h 105"/>
                    <a:gd name="T18" fmla="*/ 25 w 144"/>
                    <a:gd name="T19" fmla="*/ 0 h 105"/>
                    <a:gd name="T20" fmla="*/ 33 w 144"/>
                    <a:gd name="T21" fmla="*/ 0 h 105"/>
                    <a:gd name="T22" fmla="*/ 41 w 144"/>
                    <a:gd name="T23" fmla="*/ 0 h 105"/>
                    <a:gd name="T24" fmla="*/ 95 w 144"/>
                    <a:gd name="T25" fmla="*/ 0 h 105"/>
                    <a:gd name="T26" fmla="*/ 105 w 144"/>
                    <a:gd name="T27" fmla="*/ 0 h 105"/>
                    <a:gd name="T28" fmla="*/ 113 w 144"/>
                    <a:gd name="T29" fmla="*/ 0 h 105"/>
                    <a:gd name="T30" fmla="*/ 119 w 144"/>
                    <a:gd name="T31" fmla="*/ 1 h 105"/>
                    <a:gd name="T32" fmla="*/ 125 w 144"/>
                    <a:gd name="T33" fmla="*/ 1 h 105"/>
                    <a:gd name="T34" fmla="*/ 129 w 144"/>
                    <a:gd name="T35" fmla="*/ 2 h 105"/>
                    <a:gd name="T36" fmla="*/ 134 w 144"/>
                    <a:gd name="T37" fmla="*/ 5 h 105"/>
                    <a:gd name="T38" fmla="*/ 136 w 144"/>
                    <a:gd name="T39" fmla="*/ 7 h 105"/>
                    <a:gd name="T40" fmla="*/ 139 w 144"/>
                    <a:gd name="T41" fmla="*/ 10 h 105"/>
                    <a:gd name="T42" fmla="*/ 141 w 144"/>
                    <a:gd name="T43" fmla="*/ 14 h 105"/>
                    <a:gd name="T44" fmla="*/ 142 w 144"/>
                    <a:gd name="T45" fmla="*/ 18 h 105"/>
                    <a:gd name="T46" fmla="*/ 142 w 144"/>
                    <a:gd name="T47" fmla="*/ 24 h 105"/>
                    <a:gd name="T48" fmla="*/ 144 w 144"/>
                    <a:gd name="T49" fmla="*/ 28 h 105"/>
                    <a:gd name="T50" fmla="*/ 144 w 144"/>
                    <a:gd name="T51" fmla="*/ 70 h 105"/>
                    <a:gd name="T52" fmla="*/ 142 w 144"/>
                    <a:gd name="T53" fmla="*/ 77 h 105"/>
                    <a:gd name="T54" fmla="*/ 142 w 144"/>
                    <a:gd name="T55" fmla="*/ 83 h 105"/>
                    <a:gd name="T56" fmla="*/ 141 w 144"/>
                    <a:gd name="T57" fmla="*/ 87 h 105"/>
                    <a:gd name="T58" fmla="*/ 139 w 144"/>
                    <a:gd name="T59" fmla="*/ 92 h 105"/>
                    <a:gd name="T60" fmla="*/ 136 w 144"/>
                    <a:gd name="T61" fmla="*/ 95 h 105"/>
                    <a:gd name="T62" fmla="*/ 134 w 144"/>
                    <a:gd name="T63" fmla="*/ 97 h 105"/>
                    <a:gd name="T64" fmla="*/ 131 w 144"/>
                    <a:gd name="T65" fmla="*/ 99 h 105"/>
                    <a:gd name="T66" fmla="*/ 126 w 144"/>
                    <a:gd name="T67" fmla="*/ 100 h 105"/>
                    <a:gd name="T68" fmla="*/ 121 w 144"/>
                    <a:gd name="T69" fmla="*/ 102 h 105"/>
                    <a:gd name="T70" fmla="*/ 115 w 144"/>
                    <a:gd name="T71" fmla="*/ 103 h 105"/>
                    <a:gd name="T72" fmla="*/ 109 w 144"/>
                    <a:gd name="T73" fmla="*/ 103 h 105"/>
                    <a:gd name="T74" fmla="*/ 100 w 144"/>
                    <a:gd name="T75" fmla="*/ 105 h 105"/>
                    <a:gd name="T76" fmla="*/ 43 w 144"/>
                    <a:gd name="T77" fmla="*/ 103 h 105"/>
                    <a:gd name="T78" fmla="*/ 34 w 144"/>
                    <a:gd name="T79" fmla="*/ 103 h 105"/>
                    <a:gd name="T80" fmla="*/ 28 w 144"/>
                    <a:gd name="T81" fmla="*/ 102 h 105"/>
                    <a:gd name="T82" fmla="*/ 21 w 144"/>
                    <a:gd name="T83" fmla="*/ 102 h 105"/>
                    <a:gd name="T84" fmla="*/ 15 w 144"/>
                    <a:gd name="T85" fmla="*/ 100 h 105"/>
                    <a:gd name="T86" fmla="*/ 11 w 144"/>
                    <a:gd name="T87" fmla="*/ 99 h 105"/>
                    <a:gd name="T88" fmla="*/ 8 w 144"/>
                    <a:gd name="T89" fmla="*/ 97 h 105"/>
                    <a:gd name="T90" fmla="*/ 5 w 144"/>
                    <a:gd name="T91" fmla="*/ 95 h 105"/>
                    <a:gd name="T92" fmla="*/ 4 w 144"/>
                    <a:gd name="T93" fmla="*/ 90 h 105"/>
                    <a:gd name="T94" fmla="*/ 1 w 144"/>
                    <a:gd name="T95" fmla="*/ 86 h 105"/>
                    <a:gd name="T96" fmla="*/ 1 w 144"/>
                    <a:gd name="T97" fmla="*/ 83 h 105"/>
                    <a:gd name="T98" fmla="*/ 0 w 144"/>
                    <a:gd name="T99" fmla="*/ 77 h 105"/>
                    <a:gd name="T100" fmla="*/ 0 w 144"/>
                    <a:gd name="T101" fmla="*/ 7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4" h="105">
                      <a:moveTo>
                        <a:pt x="0" y="33"/>
                      </a:move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5" y="8"/>
                      </a:lnTo>
                      <a:lnTo>
                        <a:pt x="7" y="7"/>
                      </a:lnTo>
                      <a:lnTo>
                        <a:pt x="8" y="5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8" y="1"/>
                      </a:lnTo>
                      <a:lnTo>
                        <a:pt x="20" y="1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95" y="0"/>
                      </a:lnTo>
                      <a:lnTo>
                        <a:pt x="98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3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19" y="1"/>
                      </a:lnTo>
                      <a:lnTo>
                        <a:pt x="122" y="1"/>
                      </a:lnTo>
                      <a:lnTo>
                        <a:pt x="123" y="1"/>
                      </a:lnTo>
                      <a:lnTo>
                        <a:pt x="125" y="1"/>
                      </a:lnTo>
                      <a:lnTo>
                        <a:pt x="126" y="1"/>
                      </a:lnTo>
                      <a:lnTo>
                        <a:pt x="126" y="2"/>
                      </a:lnTo>
                      <a:lnTo>
                        <a:pt x="128" y="2"/>
                      </a:lnTo>
                      <a:lnTo>
                        <a:pt x="129" y="2"/>
                      </a:lnTo>
                      <a:lnTo>
                        <a:pt x="131" y="2"/>
                      </a:lnTo>
                      <a:lnTo>
                        <a:pt x="132" y="4"/>
                      </a:lnTo>
                      <a:lnTo>
                        <a:pt x="134" y="5"/>
                      </a:lnTo>
                      <a:lnTo>
                        <a:pt x="135" y="5"/>
                      </a:lnTo>
                      <a:lnTo>
                        <a:pt x="136" y="7"/>
                      </a:lnTo>
                      <a:lnTo>
                        <a:pt x="138" y="8"/>
                      </a:lnTo>
                      <a:lnTo>
                        <a:pt x="139" y="10"/>
                      </a:lnTo>
                      <a:lnTo>
                        <a:pt x="139" y="11"/>
                      </a:lnTo>
                      <a:lnTo>
                        <a:pt x="141" y="12"/>
                      </a:lnTo>
                      <a:lnTo>
                        <a:pt x="141" y="14"/>
                      </a:lnTo>
                      <a:lnTo>
                        <a:pt x="141" y="15"/>
                      </a:lnTo>
                      <a:lnTo>
                        <a:pt x="142" y="17"/>
                      </a:lnTo>
                      <a:lnTo>
                        <a:pt x="142" y="18"/>
                      </a:lnTo>
                      <a:lnTo>
                        <a:pt x="142" y="20"/>
                      </a:lnTo>
                      <a:lnTo>
                        <a:pt x="142" y="21"/>
                      </a:lnTo>
                      <a:lnTo>
                        <a:pt x="142" y="23"/>
                      </a:lnTo>
                      <a:lnTo>
                        <a:pt x="142" y="24"/>
                      </a:lnTo>
                      <a:lnTo>
                        <a:pt x="142" y="25"/>
                      </a:lnTo>
                      <a:lnTo>
                        <a:pt x="142" y="27"/>
                      </a:lnTo>
                      <a:lnTo>
                        <a:pt x="144" y="28"/>
                      </a:lnTo>
                      <a:lnTo>
                        <a:pt x="144" y="30"/>
                      </a:lnTo>
                      <a:lnTo>
                        <a:pt x="144" y="33"/>
                      </a:lnTo>
                      <a:lnTo>
                        <a:pt x="144" y="34"/>
                      </a:lnTo>
                      <a:lnTo>
                        <a:pt x="144" y="69"/>
                      </a:lnTo>
                      <a:lnTo>
                        <a:pt x="144" y="70"/>
                      </a:lnTo>
                      <a:lnTo>
                        <a:pt x="142" y="73"/>
                      </a:lnTo>
                      <a:lnTo>
                        <a:pt x="142" y="74"/>
                      </a:lnTo>
                      <a:lnTo>
                        <a:pt x="142" y="76"/>
                      </a:lnTo>
                      <a:lnTo>
                        <a:pt x="142" y="77"/>
                      </a:lnTo>
                      <a:lnTo>
                        <a:pt x="142" y="79"/>
                      </a:lnTo>
                      <a:lnTo>
                        <a:pt x="142" y="80"/>
                      </a:lnTo>
                      <a:lnTo>
                        <a:pt x="142" y="82"/>
                      </a:lnTo>
                      <a:lnTo>
                        <a:pt x="142" y="83"/>
                      </a:lnTo>
                      <a:lnTo>
                        <a:pt x="141" y="84"/>
                      </a:lnTo>
                      <a:lnTo>
                        <a:pt x="141" y="86"/>
                      </a:lnTo>
                      <a:lnTo>
                        <a:pt x="141" y="87"/>
                      </a:lnTo>
                      <a:lnTo>
                        <a:pt x="139" y="89"/>
                      </a:lnTo>
                      <a:lnTo>
                        <a:pt x="139" y="90"/>
                      </a:lnTo>
                      <a:lnTo>
                        <a:pt x="139" y="92"/>
                      </a:lnTo>
                      <a:lnTo>
                        <a:pt x="138" y="92"/>
                      </a:lnTo>
                      <a:lnTo>
                        <a:pt x="138" y="93"/>
                      </a:lnTo>
                      <a:lnTo>
                        <a:pt x="136" y="95"/>
                      </a:lnTo>
                      <a:lnTo>
                        <a:pt x="135" y="96"/>
                      </a:lnTo>
                      <a:lnTo>
                        <a:pt x="134" y="97"/>
                      </a:lnTo>
                      <a:lnTo>
                        <a:pt x="132" y="97"/>
                      </a:lnTo>
                      <a:lnTo>
                        <a:pt x="132" y="99"/>
                      </a:lnTo>
                      <a:lnTo>
                        <a:pt x="131" y="99"/>
                      </a:lnTo>
                      <a:lnTo>
                        <a:pt x="129" y="100"/>
                      </a:lnTo>
                      <a:lnTo>
                        <a:pt x="128" y="100"/>
                      </a:lnTo>
                      <a:lnTo>
                        <a:pt x="126" y="100"/>
                      </a:lnTo>
                      <a:lnTo>
                        <a:pt x="125" y="102"/>
                      </a:lnTo>
                      <a:lnTo>
                        <a:pt x="123" y="102"/>
                      </a:lnTo>
                      <a:lnTo>
                        <a:pt x="122" y="102"/>
                      </a:lnTo>
                      <a:lnTo>
                        <a:pt x="121" y="102"/>
                      </a:lnTo>
                      <a:lnTo>
                        <a:pt x="119" y="103"/>
                      </a:lnTo>
                      <a:lnTo>
                        <a:pt x="118" y="103"/>
                      </a:lnTo>
                      <a:lnTo>
                        <a:pt x="116" y="103"/>
                      </a:lnTo>
                      <a:lnTo>
                        <a:pt x="115" y="103"/>
                      </a:lnTo>
                      <a:lnTo>
                        <a:pt x="112" y="103"/>
                      </a:lnTo>
                      <a:lnTo>
                        <a:pt x="110" y="103"/>
                      </a:lnTo>
                      <a:lnTo>
                        <a:pt x="109" y="103"/>
                      </a:lnTo>
                      <a:lnTo>
                        <a:pt x="106" y="103"/>
                      </a:lnTo>
                      <a:lnTo>
                        <a:pt x="105" y="103"/>
                      </a:lnTo>
                      <a:lnTo>
                        <a:pt x="102" y="103"/>
                      </a:lnTo>
                      <a:lnTo>
                        <a:pt x="100" y="105"/>
                      </a:lnTo>
                      <a:lnTo>
                        <a:pt x="98" y="105"/>
                      </a:lnTo>
                      <a:lnTo>
                        <a:pt x="95" y="105"/>
                      </a:lnTo>
                      <a:lnTo>
                        <a:pt x="47" y="103"/>
                      </a:lnTo>
                      <a:lnTo>
                        <a:pt x="44" y="103"/>
                      </a:lnTo>
                      <a:lnTo>
                        <a:pt x="43" y="103"/>
                      </a:lnTo>
                      <a:lnTo>
                        <a:pt x="40" y="103"/>
                      </a:lnTo>
                      <a:lnTo>
                        <a:pt x="37" y="103"/>
                      </a:lnTo>
                      <a:lnTo>
                        <a:pt x="36" y="103"/>
                      </a:lnTo>
                      <a:lnTo>
                        <a:pt x="34" y="103"/>
                      </a:lnTo>
                      <a:lnTo>
                        <a:pt x="31" y="103"/>
                      </a:lnTo>
                      <a:lnTo>
                        <a:pt x="30" y="103"/>
                      </a:lnTo>
                      <a:lnTo>
                        <a:pt x="28" y="102"/>
                      </a:lnTo>
                      <a:lnTo>
                        <a:pt x="25" y="102"/>
                      </a:lnTo>
                      <a:lnTo>
                        <a:pt x="24" y="102"/>
                      </a:lnTo>
                      <a:lnTo>
                        <a:pt x="23" y="102"/>
                      </a:lnTo>
                      <a:lnTo>
                        <a:pt x="21" y="102"/>
                      </a:lnTo>
                      <a:lnTo>
                        <a:pt x="20" y="102"/>
                      </a:lnTo>
                      <a:lnTo>
                        <a:pt x="18" y="100"/>
                      </a:lnTo>
                      <a:lnTo>
                        <a:pt x="17" y="100"/>
                      </a:lnTo>
                      <a:lnTo>
                        <a:pt x="15" y="100"/>
                      </a:lnTo>
                      <a:lnTo>
                        <a:pt x="14" y="100"/>
                      </a:lnTo>
                      <a:lnTo>
                        <a:pt x="14" y="99"/>
                      </a:lnTo>
                      <a:lnTo>
                        <a:pt x="13" y="99"/>
                      </a:lnTo>
                      <a:lnTo>
                        <a:pt x="11" y="99"/>
                      </a:lnTo>
                      <a:lnTo>
                        <a:pt x="10" y="97"/>
                      </a:lnTo>
                      <a:lnTo>
                        <a:pt x="8" y="97"/>
                      </a:lnTo>
                      <a:lnTo>
                        <a:pt x="8" y="96"/>
                      </a:lnTo>
                      <a:lnTo>
                        <a:pt x="7" y="96"/>
                      </a:lnTo>
                      <a:lnTo>
                        <a:pt x="7" y="95"/>
                      </a:lnTo>
                      <a:lnTo>
                        <a:pt x="5" y="95"/>
                      </a:lnTo>
                      <a:lnTo>
                        <a:pt x="5" y="93"/>
                      </a:lnTo>
                      <a:lnTo>
                        <a:pt x="4" y="92"/>
                      </a:lnTo>
                      <a:lnTo>
                        <a:pt x="4" y="90"/>
                      </a:lnTo>
                      <a:lnTo>
                        <a:pt x="2" y="89"/>
                      </a:lnTo>
                      <a:lnTo>
                        <a:pt x="2" y="87"/>
                      </a:lnTo>
                      <a:lnTo>
                        <a:pt x="1" y="86"/>
                      </a:lnTo>
                      <a:lnTo>
                        <a:pt x="1" y="84"/>
                      </a:lnTo>
                      <a:lnTo>
                        <a:pt x="1" y="83"/>
                      </a:lnTo>
                      <a:lnTo>
                        <a:pt x="1" y="82"/>
                      </a:lnTo>
                      <a:lnTo>
                        <a:pt x="1" y="80"/>
                      </a:lnTo>
                      <a:lnTo>
                        <a:pt x="1" y="79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3"/>
                      </a:lnTo>
                      <a:lnTo>
                        <a:pt x="0" y="72"/>
                      </a:lnTo>
                      <a:lnTo>
                        <a:pt x="0" y="70"/>
                      </a:lnTo>
                      <a:lnTo>
                        <a:pt x="0" y="6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04" name="Freeform 112"/>
                <p:cNvSpPr>
                  <a:spLocks/>
                </p:cNvSpPr>
                <p:nvPr/>
              </p:nvSpPr>
              <p:spPr bwMode="auto">
                <a:xfrm>
                  <a:off x="9024" y="1608"/>
                  <a:ext cx="201" cy="23"/>
                </a:xfrm>
                <a:custGeom>
                  <a:avLst/>
                  <a:gdLst>
                    <a:gd name="T0" fmla="*/ 0 w 201"/>
                    <a:gd name="T1" fmla="*/ 0 h 23"/>
                    <a:gd name="T2" fmla="*/ 201 w 201"/>
                    <a:gd name="T3" fmla="*/ 1 h 23"/>
                    <a:gd name="T4" fmla="*/ 201 w 201"/>
                    <a:gd name="T5" fmla="*/ 23 h 23"/>
                    <a:gd name="T6" fmla="*/ 0 w 201"/>
                    <a:gd name="T7" fmla="*/ 23 h 23"/>
                    <a:gd name="T8" fmla="*/ 0 w 201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23">
                      <a:moveTo>
                        <a:pt x="0" y="0"/>
                      </a:moveTo>
                      <a:lnTo>
                        <a:pt x="201" y="1"/>
                      </a:lnTo>
                      <a:lnTo>
                        <a:pt x="201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05" name="Freeform 111"/>
                <p:cNvSpPr>
                  <a:spLocks/>
                </p:cNvSpPr>
                <p:nvPr/>
              </p:nvSpPr>
              <p:spPr bwMode="auto">
                <a:xfrm>
                  <a:off x="9264" y="1674"/>
                  <a:ext cx="124" cy="298"/>
                </a:xfrm>
                <a:custGeom>
                  <a:avLst/>
                  <a:gdLst>
                    <a:gd name="T0" fmla="*/ 0 w 124"/>
                    <a:gd name="T1" fmla="*/ 0 h 298"/>
                    <a:gd name="T2" fmla="*/ 71 w 124"/>
                    <a:gd name="T3" fmla="*/ 0 h 298"/>
                    <a:gd name="T4" fmla="*/ 53 w 124"/>
                    <a:gd name="T5" fmla="*/ 249 h 298"/>
                    <a:gd name="T6" fmla="*/ 122 w 124"/>
                    <a:gd name="T7" fmla="*/ 266 h 298"/>
                    <a:gd name="T8" fmla="*/ 124 w 124"/>
                    <a:gd name="T9" fmla="*/ 287 h 298"/>
                    <a:gd name="T10" fmla="*/ 49 w 124"/>
                    <a:gd name="T11" fmla="*/ 298 h 298"/>
                    <a:gd name="T12" fmla="*/ 12 w 124"/>
                    <a:gd name="T13" fmla="*/ 298 h 298"/>
                    <a:gd name="T14" fmla="*/ 0 w 124"/>
                    <a:gd name="T15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4" h="298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53" y="249"/>
                      </a:lnTo>
                      <a:lnTo>
                        <a:pt x="122" y="266"/>
                      </a:lnTo>
                      <a:lnTo>
                        <a:pt x="124" y="287"/>
                      </a:lnTo>
                      <a:lnTo>
                        <a:pt x="49" y="298"/>
                      </a:lnTo>
                      <a:lnTo>
                        <a:pt x="12" y="2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06" name="Freeform 110"/>
                <p:cNvSpPr>
                  <a:spLocks/>
                </p:cNvSpPr>
                <p:nvPr/>
              </p:nvSpPr>
              <p:spPr bwMode="auto">
                <a:xfrm>
                  <a:off x="9389" y="1876"/>
                  <a:ext cx="42" cy="69"/>
                </a:xfrm>
                <a:custGeom>
                  <a:avLst/>
                  <a:gdLst>
                    <a:gd name="T0" fmla="*/ 0 w 42"/>
                    <a:gd name="T1" fmla="*/ 69 h 69"/>
                    <a:gd name="T2" fmla="*/ 0 w 42"/>
                    <a:gd name="T3" fmla="*/ 67 h 69"/>
                    <a:gd name="T4" fmla="*/ 31 w 42"/>
                    <a:gd name="T5" fmla="*/ 0 h 69"/>
                    <a:gd name="T6" fmla="*/ 42 w 42"/>
                    <a:gd name="T7" fmla="*/ 28 h 69"/>
                    <a:gd name="T8" fmla="*/ 0 w 4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9">
                      <a:moveTo>
                        <a:pt x="0" y="69"/>
                      </a:moveTo>
                      <a:lnTo>
                        <a:pt x="0" y="67"/>
                      </a:lnTo>
                      <a:lnTo>
                        <a:pt x="31" y="0"/>
                      </a:lnTo>
                      <a:lnTo>
                        <a:pt x="42" y="28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07" name="Freeform 109"/>
                <p:cNvSpPr>
                  <a:spLocks/>
                </p:cNvSpPr>
                <p:nvPr/>
              </p:nvSpPr>
              <p:spPr bwMode="auto">
                <a:xfrm>
                  <a:off x="8774" y="1413"/>
                  <a:ext cx="229" cy="283"/>
                </a:xfrm>
                <a:custGeom>
                  <a:avLst/>
                  <a:gdLst>
                    <a:gd name="T0" fmla="*/ 178 w 229"/>
                    <a:gd name="T1" fmla="*/ 28 h 283"/>
                    <a:gd name="T2" fmla="*/ 189 w 229"/>
                    <a:gd name="T3" fmla="*/ 39 h 283"/>
                    <a:gd name="T4" fmla="*/ 215 w 229"/>
                    <a:gd name="T5" fmla="*/ 72 h 283"/>
                    <a:gd name="T6" fmla="*/ 225 w 229"/>
                    <a:gd name="T7" fmla="*/ 100 h 283"/>
                    <a:gd name="T8" fmla="*/ 229 w 229"/>
                    <a:gd name="T9" fmla="*/ 136 h 283"/>
                    <a:gd name="T10" fmla="*/ 229 w 229"/>
                    <a:gd name="T11" fmla="*/ 141 h 283"/>
                    <a:gd name="T12" fmla="*/ 225 w 229"/>
                    <a:gd name="T13" fmla="*/ 167 h 283"/>
                    <a:gd name="T14" fmla="*/ 215 w 229"/>
                    <a:gd name="T15" fmla="*/ 211 h 283"/>
                    <a:gd name="T16" fmla="*/ 211 w 229"/>
                    <a:gd name="T17" fmla="*/ 216 h 283"/>
                    <a:gd name="T18" fmla="*/ 205 w 229"/>
                    <a:gd name="T19" fmla="*/ 228 h 283"/>
                    <a:gd name="T20" fmla="*/ 175 w 229"/>
                    <a:gd name="T21" fmla="*/ 274 h 283"/>
                    <a:gd name="T22" fmla="*/ 163 w 229"/>
                    <a:gd name="T23" fmla="*/ 275 h 283"/>
                    <a:gd name="T24" fmla="*/ 162 w 229"/>
                    <a:gd name="T25" fmla="*/ 270 h 283"/>
                    <a:gd name="T26" fmla="*/ 139 w 229"/>
                    <a:gd name="T27" fmla="*/ 252 h 283"/>
                    <a:gd name="T28" fmla="*/ 129 w 229"/>
                    <a:gd name="T29" fmla="*/ 252 h 283"/>
                    <a:gd name="T30" fmla="*/ 116 w 229"/>
                    <a:gd name="T31" fmla="*/ 252 h 283"/>
                    <a:gd name="T32" fmla="*/ 93 w 229"/>
                    <a:gd name="T33" fmla="*/ 257 h 283"/>
                    <a:gd name="T34" fmla="*/ 72 w 229"/>
                    <a:gd name="T35" fmla="*/ 252 h 283"/>
                    <a:gd name="T36" fmla="*/ 67 w 229"/>
                    <a:gd name="T37" fmla="*/ 252 h 283"/>
                    <a:gd name="T38" fmla="*/ 49 w 229"/>
                    <a:gd name="T39" fmla="*/ 255 h 283"/>
                    <a:gd name="T40" fmla="*/ 41 w 229"/>
                    <a:gd name="T41" fmla="*/ 257 h 283"/>
                    <a:gd name="T42" fmla="*/ 33 w 229"/>
                    <a:gd name="T43" fmla="*/ 252 h 283"/>
                    <a:gd name="T44" fmla="*/ 21 w 229"/>
                    <a:gd name="T45" fmla="*/ 239 h 283"/>
                    <a:gd name="T46" fmla="*/ 6 w 229"/>
                    <a:gd name="T47" fmla="*/ 222 h 283"/>
                    <a:gd name="T48" fmla="*/ 0 w 229"/>
                    <a:gd name="T49" fmla="*/ 213 h 283"/>
                    <a:gd name="T50" fmla="*/ 2 w 229"/>
                    <a:gd name="T51" fmla="*/ 198 h 283"/>
                    <a:gd name="T52" fmla="*/ 10 w 229"/>
                    <a:gd name="T53" fmla="*/ 167 h 283"/>
                    <a:gd name="T54" fmla="*/ 12 w 229"/>
                    <a:gd name="T55" fmla="*/ 154 h 283"/>
                    <a:gd name="T56" fmla="*/ 12 w 229"/>
                    <a:gd name="T57" fmla="*/ 147 h 283"/>
                    <a:gd name="T58" fmla="*/ 13 w 229"/>
                    <a:gd name="T59" fmla="*/ 141 h 283"/>
                    <a:gd name="T60" fmla="*/ 18 w 229"/>
                    <a:gd name="T61" fmla="*/ 116 h 283"/>
                    <a:gd name="T62" fmla="*/ 18 w 229"/>
                    <a:gd name="T63" fmla="*/ 105 h 283"/>
                    <a:gd name="T64" fmla="*/ 18 w 229"/>
                    <a:gd name="T65" fmla="*/ 98 h 283"/>
                    <a:gd name="T66" fmla="*/ 23 w 229"/>
                    <a:gd name="T67" fmla="*/ 75 h 283"/>
                    <a:gd name="T68" fmla="*/ 38 w 229"/>
                    <a:gd name="T69" fmla="*/ 31 h 283"/>
                    <a:gd name="T70" fmla="*/ 51 w 229"/>
                    <a:gd name="T71" fmla="*/ 16 h 283"/>
                    <a:gd name="T72" fmla="*/ 74 w 229"/>
                    <a:gd name="T73" fmla="*/ 7 h 283"/>
                    <a:gd name="T74" fmla="*/ 90 w 229"/>
                    <a:gd name="T75" fmla="*/ 7 h 283"/>
                    <a:gd name="T76" fmla="*/ 97 w 229"/>
                    <a:gd name="T77" fmla="*/ 7 h 283"/>
                    <a:gd name="T78" fmla="*/ 167 w 229"/>
                    <a:gd name="T7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29" h="283">
                      <a:moveTo>
                        <a:pt x="175" y="23"/>
                      </a:moveTo>
                      <a:lnTo>
                        <a:pt x="178" y="28"/>
                      </a:lnTo>
                      <a:lnTo>
                        <a:pt x="180" y="29"/>
                      </a:lnTo>
                      <a:lnTo>
                        <a:pt x="189" y="39"/>
                      </a:lnTo>
                      <a:lnTo>
                        <a:pt x="209" y="59"/>
                      </a:lnTo>
                      <a:lnTo>
                        <a:pt x="215" y="72"/>
                      </a:lnTo>
                      <a:lnTo>
                        <a:pt x="221" y="87"/>
                      </a:lnTo>
                      <a:lnTo>
                        <a:pt x="225" y="100"/>
                      </a:lnTo>
                      <a:lnTo>
                        <a:pt x="226" y="114"/>
                      </a:lnTo>
                      <a:lnTo>
                        <a:pt x="229" y="136"/>
                      </a:lnTo>
                      <a:lnTo>
                        <a:pt x="229" y="139"/>
                      </a:lnTo>
                      <a:lnTo>
                        <a:pt x="229" y="141"/>
                      </a:lnTo>
                      <a:lnTo>
                        <a:pt x="228" y="152"/>
                      </a:lnTo>
                      <a:lnTo>
                        <a:pt x="225" y="167"/>
                      </a:lnTo>
                      <a:lnTo>
                        <a:pt x="219" y="203"/>
                      </a:lnTo>
                      <a:lnTo>
                        <a:pt x="215" y="211"/>
                      </a:lnTo>
                      <a:lnTo>
                        <a:pt x="209" y="215"/>
                      </a:lnTo>
                      <a:lnTo>
                        <a:pt x="211" y="216"/>
                      </a:lnTo>
                      <a:lnTo>
                        <a:pt x="209" y="219"/>
                      </a:lnTo>
                      <a:lnTo>
                        <a:pt x="205" y="228"/>
                      </a:lnTo>
                      <a:lnTo>
                        <a:pt x="190" y="252"/>
                      </a:lnTo>
                      <a:lnTo>
                        <a:pt x="175" y="274"/>
                      </a:lnTo>
                      <a:lnTo>
                        <a:pt x="165" y="283"/>
                      </a:lnTo>
                      <a:lnTo>
                        <a:pt x="163" y="275"/>
                      </a:lnTo>
                      <a:lnTo>
                        <a:pt x="162" y="271"/>
                      </a:lnTo>
                      <a:lnTo>
                        <a:pt x="162" y="270"/>
                      </a:lnTo>
                      <a:lnTo>
                        <a:pt x="141" y="252"/>
                      </a:lnTo>
                      <a:lnTo>
                        <a:pt x="139" y="252"/>
                      </a:lnTo>
                      <a:lnTo>
                        <a:pt x="134" y="252"/>
                      </a:lnTo>
                      <a:lnTo>
                        <a:pt x="129" y="252"/>
                      </a:lnTo>
                      <a:lnTo>
                        <a:pt x="124" y="252"/>
                      </a:lnTo>
                      <a:lnTo>
                        <a:pt x="116" y="252"/>
                      </a:lnTo>
                      <a:lnTo>
                        <a:pt x="104" y="257"/>
                      </a:lnTo>
                      <a:lnTo>
                        <a:pt x="93" y="257"/>
                      </a:lnTo>
                      <a:lnTo>
                        <a:pt x="81" y="255"/>
                      </a:lnTo>
                      <a:lnTo>
                        <a:pt x="72" y="252"/>
                      </a:lnTo>
                      <a:lnTo>
                        <a:pt x="69" y="252"/>
                      </a:lnTo>
                      <a:lnTo>
                        <a:pt x="67" y="252"/>
                      </a:lnTo>
                      <a:lnTo>
                        <a:pt x="59" y="252"/>
                      </a:lnTo>
                      <a:lnTo>
                        <a:pt x="49" y="255"/>
                      </a:lnTo>
                      <a:lnTo>
                        <a:pt x="44" y="257"/>
                      </a:lnTo>
                      <a:lnTo>
                        <a:pt x="41" y="257"/>
                      </a:lnTo>
                      <a:lnTo>
                        <a:pt x="39" y="257"/>
                      </a:lnTo>
                      <a:lnTo>
                        <a:pt x="33" y="252"/>
                      </a:lnTo>
                      <a:lnTo>
                        <a:pt x="29" y="249"/>
                      </a:lnTo>
                      <a:lnTo>
                        <a:pt x="21" y="239"/>
                      </a:lnTo>
                      <a:lnTo>
                        <a:pt x="13" y="229"/>
                      </a:lnTo>
                      <a:lnTo>
                        <a:pt x="6" y="222"/>
                      </a:lnTo>
                      <a:lnTo>
                        <a:pt x="2" y="218"/>
                      </a:lnTo>
                      <a:lnTo>
                        <a:pt x="0" y="213"/>
                      </a:lnTo>
                      <a:lnTo>
                        <a:pt x="0" y="208"/>
                      </a:lnTo>
                      <a:lnTo>
                        <a:pt x="2" y="198"/>
                      </a:lnTo>
                      <a:lnTo>
                        <a:pt x="8" y="182"/>
                      </a:lnTo>
                      <a:lnTo>
                        <a:pt x="10" y="167"/>
                      </a:lnTo>
                      <a:lnTo>
                        <a:pt x="12" y="159"/>
                      </a:lnTo>
                      <a:lnTo>
                        <a:pt x="12" y="154"/>
                      </a:lnTo>
                      <a:lnTo>
                        <a:pt x="12" y="152"/>
                      </a:lnTo>
                      <a:lnTo>
                        <a:pt x="12" y="147"/>
                      </a:lnTo>
                      <a:lnTo>
                        <a:pt x="12" y="144"/>
                      </a:lnTo>
                      <a:lnTo>
                        <a:pt x="13" y="141"/>
                      </a:lnTo>
                      <a:lnTo>
                        <a:pt x="13" y="128"/>
                      </a:lnTo>
                      <a:lnTo>
                        <a:pt x="18" y="116"/>
                      </a:lnTo>
                      <a:lnTo>
                        <a:pt x="18" y="108"/>
                      </a:lnTo>
                      <a:lnTo>
                        <a:pt x="18" y="105"/>
                      </a:lnTo>
                      <a:lnTo>
                        <a:pt x="18" y="103"/>
                      </a:lnTo>
                      <a:lnTo>
                        <a:pt x="18" y="98"/>
                      </a:lnTo>
                      <a:lnTo>
                        <a:pt x="19" y="91"/>
                      </a:lnTo>
                      <a:lnTo>
                        <a:pt x="23" y="75"/>
                      </a:lnTo>
                      <a:lnTo>
                        <a:pt x="31" y="48"/>
                      </a:lnTo>
                      <a:lnTo>
                        <a:pt x="38" y="31"/>
                      </a:lnTo>
                      <a:lnTo>
                        <a:pt x="44" y="22"/>
                      </a:lnTo>
                      <a:lnTo>
                        <a:pt x="51" y="16"/>
                      </a:lnTo>
                      <a:lnTo>
                        <a:pt x="64" y="10"/>
                      </a:lnTo>
                      <a:lnTo>
                        <a:pt x="74" y="7"/>
                      </a:lnTo>
                      <a:lnTo>
                        <a:pt x="84" y="7"/>
                      </a:lnTo>
                      <a:lnTo>
                        <a:pt x="90" y="7"/>
                      </a:lnTo>
                      <a:lnTo>
                        <a:pt x="93" y="7"/>
                      </a:lnTo>
                      <a:lnTo>
                        <a:pt x="97" y="7"/>
                      </a:lnTo>
                      <a:lnTo>
                        <a:pt x="126" y="10"/>
                      </a:lnTo>
                      <a:lnTo>
                        <a:pt x="167" y="0"/>
                      </a:lnTo>
                      <a:lnTo>
                        <a:pt x="175" y="23"/>
                      </a:lnTo>
                      <a:close/>
                    </a:path>
                  </a:pathLst>
                </a:custGeom>
                <a:solidFill>
                  <a:srgbClr val="D0B1A1"/>
                </a:solidFill>
                <a:ln w="25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08" name="Freeform 108"/>
                <p:cNvSpPr>
                  <a:spLocks/>
                </p:cNvSpPr>
                <p:nvPr/>
              </p:nvSpPr>
              <p:spPr bwMode="auto">
                <a:xfrm>
                  <a:off x="8887" y="1647"/>
                  <a:ext cx="85" cy="72"/>
                </a:xfrm>
                <a:custGeom>
                  <a:avLst/>
                  <a:gdLst>
                    <a:gd name="T0" fmla="*/ 73 w 85"/>
                    <a:gd name="T1" fmla="*/ 23 h 72"/>
                    <a:gd name="T2" fmla="*/ 49 w 85"/>
                    <a:gd name="T3" fmla="*/ 44 h 72"/>
                    <a:gd name="T4" fmla="*/ 52 w 85"/>
                    <a:gd name="T5" fmla="*/ 51 h 72"/>
                    <a:gd name="T6" fmla="*/ 36 w 85"/>
                    <a:gd name="T7" fmla="*/ 66 h 72"/>
                    <a:gd name="T8" fmla="*/ 28 w 85"/>
                    <a:gd name="T9" fmla="*/ 72 h 72"/>
                    <a:gd name="T10" fmla="*/ 23 w 85"/>
                    <a:gd name="T11" fmla="*/ 72 h 72"/>
                    <a:gd name="T12" fmla="*/ 17 w 85"/>
                    <a:gd name="T13" fmla="*/ 67 h 72"/>
                    <a:gd name="T14" fmla="*/ 26 w 85"/>
                    <a:gd name="T15" fmla="*/ 56 h 72"/>
                    <a:gd name="T16" fmla="*/ 28 w 85"/>
                    <a:gd name="T17" fmla="*/ 54 h 72"/>
                    <a:gd name="T18" fmla="*/ 13 w 85"/>
                    <a:gd name="T19" fmla="*/ 44 h 72"/>
                    <a:gd name="T20" fmla="*/ 0 w 85"/>
                    <a:gd name="T21" fmla="*/ 37 h 72"/>
                    <a:gd name="T22" fmla="*/ 5 w 85"/>
                    <a:gd name="T23" fmla="*/ 28 h 72"/>
                    <a:gd name="T24" fmla="*/ 16 w 85"/>
                    <a:gd name="T25" fmla="*/ 23 h 72"/>
                    <a:gd name="T26" fmla="*/ 36 w 85"/>
                    <a:gd name="T27" fmla="*/ 15 h 72"/>
                    <a:gd name="T28" fmla="*/ 49 w 85"/>
                    <a:gd name="T29" fmla="*/ 10 h 72"/>
                    <a:gd name="T30" fmla="*/ 70 w 85"/>
                    <a:gd name="T31" fmla="*/ 0 h 72"/>
                    <a:gd name="T32" fmla="*/ 85 w 85"/>
                    <a:gd name="T33" fmla="*/ 5 h 72"/>
                    <a:gd name="T34" fmla="*/ 73 w 85"/>
                    <a:gd name="T35" fmla="*/ 2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5" h="72">
                      <a:moveTo>
                        <a:pt x="73" y="23"/>
                      </a:moveTo>
                      <a:lnTo>
                        <a:pt x="49" y="44"/>
                      </a:lnTo>
                      <a:lnTo>
                        <a:pt x="52" y="51"/>
                      </a:lnTo>
                      <a:lnTo>
                        <a:pt x="36" y="66"/>
                      </a:lnTo>
                      <a:lnTo>
                        <a:pt x="28" y="72"/>
                      </a:lnTo>
                      <a:lnTo>
                        <a:pt x="23" y="72"/>
                      </a:lnTo>
                      <a:lnTo>
                        <a:pt x="17" y="67"/>
                      </a:lnTo>
                      <a:lnTo>
                        <a:pt x="26" y="56"/>
                      </a:lnTo>
                      <a:lnTo>
                        <a:pt x="28" y="54"/>
                      </a:lnTo>
                      <a:lnTo>
                        <a:pt x="13" y="44"/>
                      </a:lnTo>
                      <a:lnTo>
                        <a:pt x="0" y="37"/>
                      </a:lnTo>
                      <a:lnTo>
                        <a:pt x="5" y="28"/>
                      </a:lnTo>
                      <a:lnTo>
                        <a:pt x="16" y="23"/>
                      </a:lnTo>
                      <a:lnTo>
                        <a:pt x="36" y="15"/>
                      </a:lnTo>
                      <a:lnTo>
                        <a:pt x="49" y="10"/>
                      </a:lnTo>
                      <a:lnTo>
                        <a:pt x="70" y="0"/>
                      </a:lnTo>
                      <a:lnTo>
                        <a:pt x="85" y="5"/>
                      </a:lnTo>
                      <a:lnTo>
                        <a:pt x="73" y="23"/>
                      </a:lnTo>
                      <a:close/>
                    </a:path>
                  </a:pathLst>
                </a:custGeom>
                <a:solidFill>
                  <a:srgbClr val="FFE1B0"/>
                </a:solidFill>
                <a:ln w="25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09" name="Freeform 107"/>
                <p:cNvSpPr>
                  <a:spLocks/>
                </p:cNvSpPr>
                <p:nvPr/>
              </p:nvSpPr>
              <p:spPr bwMode="auto">
                <a:xfrm>
                  <a:off x="8864" y="1416"/>
                  <a:ext cx="85" cy="48"/>
                </a:xfrm>
                <a:custGeom>
                  <a:avLst/>
                  <a:gdLst>
                    <a:gd name="T0" fmla="*/ 80 w 85"/>
                    <a:gd name="T1" fmla="*/ 0 h 48"/>
                    <a:gd name="T2" fmla="*/ 63 w 85"/>
                    <a:gd name="T3" fmla="*/ 12 h 48"/>
                    <a:gd name="T4" fmla="*/ 54 w 85"/>
                    <a:gd name="T5" fmla="*/ 17 h 48"/>
                    <a:gd name="T6" fmla="*/ 51 w 85"/>
                    <a:gd name="T7" fmla="*/ 22 h 48"/>
                    <a:gd name="T8" fmla="*/ 41 w 85"/>
                    <a:gd name="T9" fmla="*/ 20 h 48"/>
                    <a:gd name="T10" fmla="*/ 26 w 85"/>
                    <a:gd name="T11" fmla="*/ 20 h 48"/>
                    <a:gd name="T12" fmla="*/ 11 w 85"/>
                    <a:gd name="T13" fmla="*/ 6 h 48"/>
                    <a:gd name="T14" fmla="*/ 5 w 85"/>
                    <a:gd name="T15" fmla="*/ 4 h 48"/>
                    <a:gd name="T16" fmla="*/ 0 w 85"/>
                    <a:gd name="T17" fmla="*/ 7 h 48"/>
                    <a:gd name="T18" fmla="*/ 1 w 85"/>
                    <a:gd name="T19" fmla="*/ 32 h 48"/>
                    <a:gd name="T20" fmla="*/ 8 w 85"/>
                    <a:gd name="T21" fmla="*/ 39 h 48"/>
                    <a:gd name="T22" fmla="*/ 15 w 85"/>
                    <a:gd name="T23" fmla="*/ 40 h 48"/>
                    <a:gd name="T24" fmla="*/ 18 w 85"/>
                    <a:gd name="T25" fmla="*/ 43 h 48"/>
                    <a:gd name="T26" fmla="*/ 26 w 85"/>
                    <a:gd name="T27" fmla="*/ 45 h 48"/>
                    <a:gd name="T28" fmla="*/ 46 w 85"/>
                    <a:gd name="T29" fmla="*/ 43 h 48"/>
                    <a:gd name="T30" fmla="*/ 50 w 85"/>
                    <a:gd name="T31" fmla="*/ 48 h 48"/>
                    <a:gd name="T32" fmla="*/ 49 w 85"/>
                    <a:gd name="T33" fmla="*/ 45 h 48"/>
                    <a:gd name="T34" fmla="*/ 50 w 85"/>
                    <a:gd name="T35" fmla="*/ 43 h 48"/>
                    <a:gd name="T36" fmla="*/ 46 w 85"/>
                    <a:gd name="T37" fmla="*/ 43 h 48"/>
                    <a:gd name="T38" fmla="*/ 49 w 85"/>
                    <a:gd name="T39" fmla="*/ 45 h 48"/>
                    <a:gd name="T40" fmla="*/ 46 w 85"/>
                    <a:gd name="T41" fmla="*/ 45 h 48"/>
                    <a:gd name="T42" fmla="*/ 57 w 85"/>
                    <a:gd name="T43" fmla="*/ 35 h 48"/>
                    <a:gd name="T44" fmla="*/ 67 w 85"/>
                    <a:gd name="T45" fmla="*/ 30 h 48"/>
                    <a:gd name="T46" fmla="*/ 85 w 85"/>
                    <a:gd name="T47" fmla="*/ 17 h 48"/>
                    <a:gd name="T48" fmla="*/ 79 w 85"/>
                    <a:gd name="T49" fmla="*/ 2 h 48"/>
                    <a:gd name="T50" fmla="*/ 75 w 85"/>
                    <a:gd name="T51" fmla="*/ 0 h 48"/>
                    <a:gd name="T52" fmla="*/ 80 w 85"/>
                    <a:gd name="T5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5" h="48">
                      <a:moveTo>
                        <a:pt x="80" y="0"/>
                      </a:moveTo>
                      <a:lnTo>
                        <a:pt x="63" y="12"/>
                      </a:lnTo>
                      <a:lnTo>
                        <a:pt x="54" y="17"/>
                      </a:lnTo>
                      <a:lnTo>
                        <a:pt x="51" y="22"/>
                      </a:lnTo>
                      <a:lnTo>
                        <a:pt x="41" y="20"/>
                      </a:lnTo>
                      <a:lnTo>
                        <a:pt x="26" y="20"/>
                      </a:lnTo>
                      <a:lnTo>
                        <a:pt x="11" y="6"/>
                      </a:lnTo>
                      <a:lnTo>
                        <a:pt x="5" y="4"/>
                      </a:lnTo>
                      <a:lnTo>
                        <a:pt x="0" y="7"/>
                      </a:lnTo>
                      <a:lnTo>
                        <a:pt x="1" y="32"/>
                      </a:lnTo>
                      <a:lnTo>
                        <a:pt x="8" y="39"/>
                      </a:lnTo>
                      <a:lnTo>
                        <a:pt x="15" y="40"/>
                      </a:lnTo>
                      <a:lnTo>
                        <a:pt x="18" y="43"/>
                      </a:lnTo>
                      <a:lnTo>
                        <a:pt x="26" y="45"/>
                      </a:lnTo>
                      <a:lnTo>
                        <a:pt x="46" y="43"/>
                      </a:lnTo>
                      <a:lnTo>
                        <a:pt x="50" y="48"/>
                      </a:lnTo>
                      <a:lnTo>
                        <a:pt x="49" y="45"/>
                      </a:lnTo>
                      <a:lnTo>
                        <a:pt x="50" y="43"/>
                      </a:lnTo>
                      <a:lnTo>
                        <a:pt x="46" y="43"/>
                      </a:lnTo>
                      <a:lnTo>
                        <a:pt x="49" y="45"/>
                      </a:lnTo>
                      <a:lnTo>
                        <a:pt x="46" y="45"/>
                      </a:lnTo>
                      <a:lnTo>
                        <a:pt x="57" y="35"/>
                      </a:lnTo>
                      <a:lnTo>
                        <a:pt x="67" y="30"/>
                      </a:lnTo>
                      <a:lnTo>
                        <a:pt x="85" y="17"/>
                      </a:lnTo>
                      <a:lnTo>
                        <a:pt x="79" y="2"/>
                      </a:lnTo>
                      <a:lnTo>
                        <a:pt x="75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0" name="Freeform 106"/>
                <p:cNvSpPr>
                  <a:spLocks/>
                </p:cNvSpPr>
                <p:nvPr/>
              </p:nvSpPr>
              <p:spPr bwMode="auto">
                <a:xfrm>
                  <a:off x="8953" y="1353"/>
                  <a:ext cx="17" cy="30"/>
                </a:xfrm>
                <a:custGeom>
                  <a:avLst/>
                  <a:gdLst>
                    <a:gd name="T0" fmla="*/ 1 w 17"/>
                    <a:gd name="T1" fmla="*/ 6 h 30"/>
                    <a:gd name="T2" fmla="*/ 3 w 17"/>
                    <a:gd name="T3" fmla="*/ 4 h 30"/>
                    <a:gd name="T4" fmla="*/ 6 w 17"/>
                    <a:gd name="T5" fmla="*/ 1 h 30"/>
                    <a:gd name="T6" fmla="*/ 9 w 17"/>
                    <a:gd name="T7" fmla="*/ 0 h 30"/>
                    <a:gd name="T8" fmla="*/ 11 w 17"/>
                    <a:gd name="T9" fmla="*/ 1 h 30"/>
                    <a:gd name="T10" fmla="*/ 16 w 17"/>
                    <a:gd name="T11" fmla="*/ 4 h 30"/>
                    <a:gd name="T12" fmla="*/ 17 w 17"/>
                    <a:gd name="T13" fmla="*/ 8 h 30"/>
                    <a:gd name="T14" fmla="*/ 17 w 17"/>
                    <a:gd name="T15" fmla="*/ 11 h 30"/>
                    <a:gd name="T16" fmla="*/ 17 w 17"/>
                    <a:gd name="T17" fmla="*/ 13 h 30"/>
                    <a:gd name="T18" fmla="*/ 16 w 17"/>
                    <a:gd name="T19" fmla="*/ 16 h 30"/>
                    <a:gd name="T20" fmla="*/ 11 w 17"/>
                    <a:gd name="T21" fmla="*/ 23 h 30"/>
                    <a:gd name="T22" fmla="*/ 9 w 17"/>
                    <a:gd name="T23" fmla="*/ 27 h 30"/>
                    <a:gd name="T24" fmla="*/ 3 w 17"/>
                    <a:gd name="T25" fmla="*/ 29 h 30"/>
                    <a:gd name="T26" fmla="*/ 0 w 17"/>
                    <a:gd name="T27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30">
                      <a:moveTo>
                        <a:pt x="1" y="6"/>
                      </a:moveTo>
                      <a:lnTo>
                        <a:pt x="3" y="4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6" y="4"/>
                      </a:lnTo>
                      <a:lnTo>
                        <a:pt x="17" y="8"/>
                      </a:lnTo>
                      <a:lnTo>
                        <a:pt x="17" y="11"/>
                      </a:lnTo>
                      <a:lnTo>
                        <a:pt x="17" y="13"/>
                      </a:lnTo>
                      <a:lnTo>
                        <a:pt x="16" y="16"/>
                      </a:lnTo>
                      <a:lnTo>
                        <a:pt x="11" y="23"/>
                      </a:lnTo>
                      <a:lnTo>
                        <a:pt x="9" y="27"/>
                      </a:lnTo>
                      <a:lnTo>
                        <a:pt x="3" y="29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571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1" name="Freeform 105"/>
                <p:cNvSpPr>
                  <a:spLocks/>
                </p:cNvSpPr>
                <p:nvPr/>
              </p:nvSpPr>
              <p:spPr bwMode="auto">
                <a:xfrm>
                  <a:off x="8854" y="1312"/>
                  <a:ext cx="41" cy="32"/>
                </a:xfrm>
                <a:custGeom>
                  <a:avLst/>
                  <a:gdLst>
                    <a:gd name="T0" fmla="*/ 40 w 41"/>
                    <a:gd name="T1" fmla="*/ 2 h 32"/>
                    <a:gd name="T2" fmla="*/ 34 w 41"/>
                    <a:gd name="T3" fmla="*/ 0 h 32"/>
                    <a:gd name="T4" fmla="*/ 30 w 41"/>
                    <a:gd name="T5" fmla="*/ 0 h 32"/>
                    <a:gd name="T6" fmla="*/ 27 w 41"/>
                    <a:gd name="T7" fmla="*/ 0 h 32"/>
                    <a:gd name="T8" fmla="*/ 25 w 41"/>
                    <a:gd name="T9" fmla="*/ 0 h 32"/>
                    <a:gd name="T10" fmla="*/ 14 w 41"/>
                    <a:gd name="T11" fmla="*/ 9 h 32"/>
                    <a:gd name="T12" fmla="*/ 5 w 41"/>
                    <a:gd name="T13" fmla="*/ 12 h 32"/>
                    <a:gd name="T14" fmla="*/ 4 w 41"/>
                    <a:gd name="T15" fmla="*/ 16 h 32"/>
                    <a:gd name="T16" fmla="*/ 0 w 41"/>
                    <a:gd name="T17" fmla="*/ 18 h 32"/>
                    <a:gd name="T18" fmla="*/ 0 w 41"/>
                    <a:gd name="T19" fmla="*/ 21 h 32"/>
                    <a:gd name="T20" fmla="*/ 0 w 41"/>
                    <a:gd name="T21" fmla="*/ 24 h 32"/>
                    <a:gd name="T22" fmla="*/ 2 w 41"/>
                    <a:gd name="T23" fmla="*/ 31 h 32"/>
                    <a:gd name="T24" fmla="*/ 8 w 41"/>
                    <a:gd name="T25" fmla="*/ 32 h 32"/>
                    <a:gd name="T26" fmla="*/ 13 w 41"/>
                    <a:gd name="T27" fmla="*/ 32 h 32"/>
                    <a:gd name="T28" fmla="*/ 15 w 41"/>
                    <a:gd name="T29" fmla="*/ 32 h 32"/>
                    <a:gd name="T30" fmla="*/ 25 w 41"/>
                    <a:gd name="T31" fmla="*/ 32 h 32"/>
                    <a:gd name="T32" fmla="*/ 36 w 41"/>
                    <a:gd name="T33" fmla="*/ 32 h 32"/>
                    <a:gd name="T34" fmla="*/ 41 w 41"/>
                    <a:gd name="T35" fmla="*/ 28 h 32"/>
                    <a:gd name="T36" fmla="*/ 41 w 41"/>
                    <a:gd name="T37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" h="32">
                      <a:moveTo>
                        <a:pt x="40" y="2"/>
                      </a:move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14" y="9"/>
                      </a:lnTo>
                      <a:lnTo>
                        <a:pt x="5" y="12"/>
                      </a:lnTo>
                      <a:lnTo>
                        <a:pt x="4" y="16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31"/>
                      </a:lnTo>
                      <a:lnTo>
                        <a:pt x="8" y="32"/>
                      </a:lnTo>
                      <a:lnTo>
                        <a:pt x="13" y="32"/>
                      </a:lnTo>
                      <a:lnTo>
                        <a:pt x="15" y="32"/>
                      </a:lnTo>
                      <a:lnTo>
                        <a:pt x="25" y="32"/>
                      </a:lnTo>
                      <a:lnTo>
                        <a:pt x="36" y="32"/>
                      </a:lnTo>
                      <a:lnTo>
                        <a:pt x="41" y="28"/>
                      </a:lnTo>
                      <a:lnTo>
                        <a:pt x="41" y="24"/>
                      </a:lnTo>
                    </a:path>
                  </a:pathLst>
                </a:custGeom>
                <a:noFill/>
                <a:ln w="254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2" name="Freeform 104"/>
                <p:cNvSpPr>
                  <a:spLocks/>
                </p:cNvSpPr>
                <p:nvPr/>
              </p:nvSpPr>
              <p:spPr bwMode="auto">
                <a:xfrm>
                  <a:off x="8869" y="1304"/>
                  <a:ext cx="12" cy="8"/>
                </a:xfrm>
                <a:custGeom>
                  <a:avLst/>
                  <a:gdLst>
                    <a:gd name="T0" fmla="*/ 0 w 12"/>
                    <a:gd name="T1" fmla="*/ 4 h 8"/>
                    <a:gd name="T2" fmla="*/ 0 w 12"/>
                    <a:gd name="T3" fmla="*/ 3 h 8"/>
                    <a:gd name="T4" fmla="*/ 2 w 12"/>
                    <a:gd name="T5" fmla="*/ 3 h 8"/>
                    <a:gd name="T6" fmla="*/ 2 w 12"/>
                    <a:gd name="T7" fmla="*/ 3 h 8"/>
                    <a:gd name="T8" fmla="*/ 2 w 12"/>
                    <a:gd name="T9" fmla="*/ 1 h 8"/>
                    <a:gd name="T10" fmla="*/ 2 w 12"/>
                    <a:gd name="T11" fmla="*/ 1 h 8"/>
                    <a:gd name="T12" fmla="*/ 3 w 12"/>
                    <a:gd name="T13" fmla="*/ 1 h 8"/>
                    <a:gd name="T14" fmla="*/ 3 w 12"/>
                    <a:gd name="T15" fmla="*/ 1 h 8"/>
                    <a:gd name="T16" fmla="*/ 3 w 12"/>
                    <a:gd name="T17" fmla="*/ 1 h 8"/>
                    <a:gd name="T18" fmla="*/ 5 w 12"/>
                    <a:gd name="T19" fmla="*/ 1 h 8"/>
                    <a:gd name="T20" fmla="*/ 5 w 12"/>
                    <a:gd name="T21" fmla="*/ 0 h 8"/>
                    <a:gd name="T22" fmla="*/ 5 w 12"/>
                    <a:gd name="T23" fmla="*/ 0 h 8"/>
                    <a:gd name="T24" fmla="*/ 6 w 12"/>
                    <a:gd name="T25" fmla="*/ 0 h 8"/>
                    <a:gd name="T26" fmla="*/ 8 w 12"/>
                    <a:gd name="T27" fmla="*/ 0 h 8"/>
                    <a:gd name="T28" fmla="*/ 8 w 12"/>
                    <a:gd name="T29" fmla="*/ 1 h 8"/>
                    <a:gd name="T30" fmla="*/ 9 w 12"/>
                    <a:gd name="T31" fmla="*/ 1 h 8"/>
                    <a:gd name="T32" fmla="*/ 9 w 12"/>
                    <a:gd name="T33" fmla="*/ 1 h 8"/>
                    <a:gd name="T34" fmla="*/ 10 w 12"/>
                    <a:gd name="T35" fmla="*/ 1 h 8"/>
                    <a:gd name="T36" fmla="*/ 10 w 12"/>
                    <a:gd name="T37" fmla="*/ 1 h 8"/>
                    <a:gd name="T38" fmla="*/ 10 w 12"/>
                    <a:gd name="T39" fmla="*/ 1 h 8"/>
                    <a:gd name="T40" fmla="*/ 10 w 12"/>
                    <a:gd name="T41" fmla="*/ 3 h 8"/>
                    <a:gd name="T42" fmla="*/ 12 w 12"/>
                    <a:gd name="T43" fmla="*/ 3 h 8"/>
                    <a:gd name="T44" fmla="*/ 12 w 12"/>
                    <a:gd name="T45" fmla="*/ 3 h 8"/>
                    <a:gd name="T46" fmla="*/ 12 w 12"/>
                    <a:gd name="T47" fmla="*/ 4 h 8"/>
                    <a:gd name="T48" fmla="*/ 12 w 12"/>
                    <a:gd name="T49" fmla="*/ 4 h 8"/>
                    <a:gd name="T50" fmla="*/ 12 w 12"/>
                    <a:gd name="T51" fmla="*/ 4 h 8"/>
                    <a:gd name="T52" fmla="*/ 12 w 12"/>
                    <a:gd name="T53" fmla="*/ 6 h 8"/>
                    <a:gd name="T54" fmla="*/ 12 w 12"/>
                    <a:gd name="T55" fmla="*/ 6 h 8"/>
                    <a:gd name="T56" fmla="*/ 12 w 12"/>
                    <a:gd name="T57" fmla="*/ 7 h 8"/>
                    <a:gd name="T58" fmla="*/ 10 w 12"/>
                    <a:gd name="T59" fmla="*/ 7 h 8"/>
                    <a:gd name="T60" fmla="*/ 10 w 12"/>
                    <a:gd name="T61" fmla="*/ 7 h 8"/>
                    <a:gd name="T62" fmla="*/ 10 w 12"/>
                    <a:gd name="T63" fmla="*/ 7 h 8"/>
                    <a:gd name="T64" fmla="*/ 9 w 12"/>
                    <a:gd name="T65" fmla="*/ 8 h 8"/>
                    <a:gd name="T66" fmla="*/ 9 w 12"/>
                    <a:gd name="T67" fmla="*/ 8 h 8"/>
                    <a:gd name="T68" fmla="*/ 9 w 12"/>
                    <a:gd name="T69" fmla="*/ 8 h 8"/>
                    <a:gd name="T70" fmla="*/ 8 w 12"/>
                    <a:gd name="T71" fmla="*/ 8 h 8"/>
                    <a:gd name="T72" fmla="*/ 8 w 12"/>
                    <a:gd name="T73" fmla="*/ 8 h 8"/>
                    <a:gd name="T74" fmla="*/ 6 w 12"/>
                    <a:gd name="T75" fmla="*/ 8 h 8"/>
                    <a:gd name="T76" fmla="*/ 6 w 12"/>
                    <a:gd name="T77" fmla="*/ 8 h 8"/>
                    <a:gd name="T78" fmla="*/ 5 w 12"/>
                    <a:gd name="T79" fmla="*/ 8 h 8"/>
                    <a:gd name="T80" fmla="*/ 5 w 12"/>
                    <a:gd name="T81" fmla="*/ 8 h 8"/>
                    <a:gd name="T82" fmla="*/ 3 w 12"/>
                    <a:gd name="T83" fmla="*/ 8 h 8"/>
                    <a:gd name="T84" fmla="*/ 3 w 12"/>
                    <a:gd name="T85" fmla="*/ 8 h 8"/>
                    <a:gd name="T86" fmla="*/ 3 w 12"/>
                    <a:gd name="T87" fmla="*/ 7 h 8"/>
                    <a:gd name="T88" fmla="*/ 2 w 12"/>
                    <a:gd name="T89" fmla="*/ 7 h 8"/>
                    <a:gd name="T90" fmla="*/ 2 w 12"/>
                    <a:gd name="T91" fmla="*/ 7 h 8"/>
                    <a:gd name="T92" fmla="*/ 2 w 12"/>
                    <a:gd name="T93" fmla="*/ 7 h 8"/>
                    <a:gd name="T94" fmla="*/ 2 w 12"/>
                    <a:gd name="T95" fmla="*/ 6 h 8"/>
                    <a:gd name="T96" fmla="*/ 2 w 12"/>
                    <a:gd name="T97" fmla="*/ 6 h 8"/>
                    <a:gd name="T98" fmla="*/ 0 w 12"/>
                    <a:gd name="T99" fmla="*/ 6 h 8"/>
                    <a:gd name="T100" fmla="*/ 0 w 12"/>
                    <a:gd name="T10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" h="8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3" name="Freeform 103"/>
                <p:cNvSpPr>
                  <a:spLocks/>
                </p:cNvSpPr>
                <p:nvPr/>
              </p:nvSpPr>
              <p:spPr bwMode="auto">
                <a:xfrm>
                  <a:off x="8895" y="1307"/>
                  <a:ext cx="10" cy="10"/>
                </a:xfrm>
                <a:custGeom>
                  <a:avLst/>
                  <a:gdLst>
                    <a:gd name="T0" fmla="*/ 0 w 10"/>
                    <a:gd name="T1" fmla="*/ 5 h 10"/>
                    <a:gd name="T2" fmla="*/ 0 w 10"/>
                    <a:gd name="T3" fmla="*/ 5 h 10"/>
                    <a:gd name="T4" fmla="*/ 0 w 10"/>
                    <a:gd name="T5" fmla="*/ 7 h 10"/>
                    <a:gd name="T6" fmla="*/ 0 w 10"/>
                    <a:gd name="T7" fmla="*/ 7 h 10"/>
                    <a:gd name="T8" fmla="*/ 0 w 10"/>
                    <a:gd name="T9" fmla="*/ 7 h 10"/>
                    <a:gd name="T10" fmla="*/ 2 w 10"/>
                    <a:gd name="T11" fmla="*/ 8 h 10"/>
                    <a:gd name="T12" fmla="*/ 2 w 10"/>
                    <a:gd name="T13" fmla="*/ 8 h 10"/>
                    <a:gd name="T14" fmla="*/ 2 w 10"/>
                    <a:gd name="T15" fmla="*/ 8 h 10"/>
                    <a:gd name="T16" fmla="*/ 3 w 10"/>
                    <a:gd name="T17" fmla="*/ 8 h 10"/>
                    <a:gd name="T18" fmla="*/ 3 w 10"/>
                    <a:gd name="T19" fmla="*/ 10 h 10"/>
                    <a:gd name="T20" fmla="*/ 3 w 10"/>
                    <a:gd name="T21" fmla="*/ 10 h 10"/>
                    <a:gd name="T22" fmla="*/ 5 w 10"/>
                    <a:gd name="T23" fmla="*/ 10 h 10"/>
                    <a:gd name="T24" fmla="*/ 5 w 10"/>
                    <a:gd name="T25" fmla="*/ 10 h 10"/>
                    <a:gd name="T26" fmla="*/ 6 w 10"/>
                    <a:gd name="T27" fmla="*/ 10 h 10"/>
                    <a:gd name="T28" fmla="*/ 6 w 10"/>
                    <a:gd name="T29" fmla="*/ 10 h 10"/>
                    <a:gd name="T30" fmla="*/ 8 w 10"/>
                    <a:gd name="T31" fmla="*/ 10 h 10"/>
                    <a:gd name="T32" fmla="*/ 8 w 10"/>
                    <a:gd name="T33" fmla="*/ 10 h 10"/>
                    <a:gd name="T34" fmla="*/ 9 w 10"/>
                    <a:gd name="T35" fmla="*/ 8 h 10"/>
                    <a:gd name="T36" fmla="*/ 9 w 10"/>
                    <a:gd name="T37" fmla="*/ 8 h 10"/>
                    <a:gd name="T38" fmla="*/ 9 w 10"/>
                    <a:gd name="T39" fmla="*/ 8 h 10"/>
                    <a:gd name="T40" fmla="*/ 10 w 10"/>
                    <a:gd name="T41" fmla="*/ 7 h 10"/>
                    <a:gd name="T42" fmla="*/ 10 w 10"/>
                    <a:gd name="T43" fmla="*/ 7 h 10"/>
                    <a:gd name="T44" fmla="*/ 10 w 10"/>
                    <a:gd name="T45" fmla="*/ 7 h 10"/>
                    <a:gd name="T46" fmla="*/ 10 w 10"/>
                    <a:gd name="T47" fmla="*/ 5 h 10"/>
                    <a:gd name="T48" fmla="*/ 10 w 10"/>
                    <a:gd name="T49" fmla="*/ 5 h 10"/>
                    <a:gd name="T50" fmla="*/ 10 w 10"/>
                    <a:gd name="T51" fmla="*/ 4 h 10"/>
                    <a:gd name="T52" fmla="*/ 10 w 10"/>
                    <a:gd name="T53" fmla="*/ 4 h 10"/>
                    <a:gd name="T54" fmla="*/ 10 w 10"/>
                    <a:gd name="T55" fmla="*/ 3 h 10"/>
                    <a:gd name="T56" fmla="*/ 10 w 10"/>
                    <a:gd name="T57" fmla="*/ 3 h 10"/>
                    <a:gd name="T58" fmla="*/ 10 w 10"/>
                    <a:gd name="T59" fmla="*/ 1 h 10"/>
                    <a:gd name="T60" fmla="*/ 10 w 10"/>
                    <a:gd name="T61" fmla="*/ 1 h 10"/>
                    <a:gd name="T62" fmla="*/ 9 w 10"/>
                    <a:gd name="T63" fmla="*/ 1 h 10"/>
                    <a:gd name="T64" fmla="*/ 9 w 10"/>
                    <a:gd name="T65" fmla="*/ 1 h 10"/>
                    <a:gd name="T66" fmla="*/ 9 w 10"/>
                    <a:gd name="T67" fmla="*/ 0 h 10"/>
                    <a:gd name="T68" fmla="*/ 8 w 10"/>
                    <a:gd name="T69" fmla="*/ 0 h 10"/>
                    <a:gd name="T70" fmla="*/ 8 w 10"/>
                    <a:gd name="T71" fmla="*/ 0 h 10"/>
                    <a:gd name="T72" fmla="*/ 8 w 10"/>
                    <a:gd name="T73" fmla="*/ 0 h 10"/>
                    <a:gd name="T74" fmla="*/ 6 w 10"/>
                    <a:gd name="T75" fmla="*/ 0 h 10"/>
                    <a:gd name="T76" fmla="*/ 6 w 10"/>
                    <a:gd name="T77" fmla="*/ 0 h 10"/>
                    <a:gd name="T78" fmla="*/ 5 w 10"/>
                    <a:gd name="T79" fmla="*/ 0 h 10"/>
                    <a:gd name="T80" fmla="*/ 5 w 10"/>
                    <a:gd name="T81" fmla="*/ 0 h 10"/>
                    <a:gd name="T82" fmla="*/ 3 w 10"/>
                    <a:gd name="T83" fmla="*/ 0 h 10"/>
                    <a:gd name="T84" fmla="*/ 3 w 10"/>
                    <a:gd name="T85" fmla="*/ 0 h 10"/>
                    <a:gd name="T86" fmla="*/ 2 w 10"/>
                    <a:gd name="T87" fmla="*/ 0 h 10"/>
                    <a:gd name="T88" fmla="*/ 2 w 10"/>
                    <a:gd name="T89" fmla="*/ 1 h 10"/>
                    <a:gd name="T90" fmla="*/ 0 w 10"/>
                    <a:gd name="T91" fmla="*/ 1 h 10"/>
                    <a:gd name="T92" fmla="*/ 0 w 10"/>
                    <a:gd name="T93" fmla="*/ 1 h 10"/>
                    <a:gd name="T94" fmla="*/ 0 w 10"/>
                    <a:gd name="T95" fmla="*/ 3 h 10"/>
                    <a:gd name="T96" fmla="*/ 0 w 10"/>
                    <a:gd name="T97" fmla="*/ 3 h 10"/>
                    <a:gd name="T98" fmla="*/ 0 w 10"/>
                    <a:gd name="T99" fmla="*/ 4 h 10"/>
                    <a:gd name="T100" fmla="*/ 0 w 10"/>
                    <a:gd name="T101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" h="10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4" name="Freeform 102"/>
                <p:cNvSpPr>
                  <a:spLocks/>
                </p:cNvSpPr>
                <p:nvPr/>
              </p:nvSpPr>
              <p:spPr bwMode="auto">
                <a:xfrm>
                  <a:off x="8918" y="1348"/>
                  <a:ext cx="10" cy="13"/>
                </a:xfrm>
                <a:custGeom>
                  <a:avLst/>
                  <a:gdLst>
                    <a:gd name="T0" fmla="*/ 0 w 10"/>
                    <a:gd name="T1" fmla="*/ 0 h 13"/>
                    <a:gd name="T2" fmla="*/ 3 w 10"/>
                    <a:gd name="T3" fmla="*/ 12 h 13"/>
                    <a:gd name="T4" fmla="*/ 10 w 10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3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254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5" name="Freeform 101"/>
                <p:cNvSpPr>
                  <a:spLocks/>
                </p:cNvSpPr>
                <p:nvPr/>
              </p:nvSpPr>
              <p:spPr bwMode="auto">
                <a:xfrm>
                  <a:off x="8852" y="1347"/>
                  <a:ext cx="17" cy="50"/>
                </a:xfrm>
                <a:custGeom>
                  <a:avLst/>
                  <a:gdLst>
                    <a:gd name="T0" fmla="*/ 3 w 17"/>
                    <a:gd name="T1" fmla="*/ 0 h 50"/>
                    <a:gd name="T2" fmla="*/ 2 w 17"/>
                    <a:gd name="T3" fmla="*/ 3 h 50"/>
                    <a:gd name="T4" fmla="*/ 0 w 17"/>
                    <a:gd name="T5" fmla="*/ 4 h 50"/>
                    <a:gd name="T6" fmla="*/ 0 w 17"/>
                    <a:gd name="T7" fmla="*/ 6 h 50"/>
                    <a:gd name="T8" fmla="*/ 4 w 17"/>
                    <a:gd name="T9" fmla="*/ 13 h 50"/>
                    <a:gd name="T10" fmla="*/ 7 w 17"/>
                    <a:gd name="T11" fmla="*/ 22 h 50"/>
                    <a:gd name="T12" fmla="*/ 12 w 17"/>
                    <a:gd name="T13" fmla="*/ 30 h 50"/>
                    <a:gd name="T14" fmla="*/ 13 w 17"/>
                    <a:gd name="T15" fmla="*/ 37 h 50"/>
                    <a:gd name="T16" fmla="*/ 17 w 17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0">
                      <a:moveTo>
                        <a:pt x="3" y="0"/>
                      </a:move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13"/>
                      </a:lnTo>
                      <a:lnTo>
                        <a:pt x="7" y="22"/>
                      </a:lnTo>
                      <a:lnTo>
                        <a:pt x="12" y="30"/>
                      </a:lnTo>
                      <a:lnTo>
                        <a:pt x="13" y="37"/>
                      </a:lnTo>
                      <a:lnTo>
                        <a:pt x="17" y="50"/>
                      </a:lnTo>
                    </a:path>
                  </a:pathLst>
                </a:custGeom>
                <a:noFill/>
                <a:ln w="254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6" name="Freeform 100"/>
                <p:cNvSpPr>
                  <a:spLocks/>
                </p:cNvSpPr>
                <p:nvPr/>
              </p:nvSpPr>
              <p:spPr bwMode="auto">
                <a:xfrm>
                  <a:off x="8903" y="1495"/>
                  <a:ext cx="64" cy="167"/>
                </a:xfrm>
                <a:custGeom>
                  <a:avLst/>
                  <a:gdLst>
                    <a:gd name="T0" fmla="*/ 0 w 64"/>
                    <a:gd name="T1" fmla="*/ 167 h 167"/>
                    <a:gd name="T2" fmla="*/ 18 w 64"/>
                    <a:gd name="T3" fmla="*/ 152 h 167"/>
                    <a:gd name="T4" fmla="*/ 38 w 64"/>
                    <a:gd name="T5" fmla="*/ 129 h 167"/>
                    <a:gd name="T6" fmla="*/ 46 w 64"/>
                    <a:gd name="T7" fmla="*/ 121 h 167"/>
                    <a:gd name="T8" fmla="*/ 50 w 64"/>
                    <a:gd name="T9" fmla="*/ 111 h 167"/>
                    <a:gd name="T10" fmla="*/ 50 w 64"/>
                    <a:gd name="T11" fmla="*/ 108 h 167"/>
                    <a:gd name="T12" fmla="*/ 49 w 64"/>
                    <a:gd name="T13" fmla="*/ 104 h 167"/>
                    <a:gd name="T14" fmla="*/ 49 w 64"/>
                    <a:gd name="T15" fmla="*/ 101 h 167"/>
                    <a:gd name="T16" fmla="*/ 49 w 64"/>
                    <a:gd name="T17" fmla="*/ 97 h 167"/>
                    <a:gd name="T18" fmla="*/ 56 w 64"/>
                    <a:gd name="T19" fmla="*/ 88 h 167"/>
                    <a:gd name="T20" fmla="*/ 59 w 64"/>
                    <a:gd name="T21" fmla="*/ 78 h 167"/>
                    <a:gd name="T22" fmla="*/ 59 w 64"/>
                    <a:gd name="T23" fmla="*/ 75 h 167"/>
                    <a:gd name="T24" fmla="*/ 59 w 64"/>
                    <a:gd name="T25" fmla="*/ 70 h 167"/>
                    <a:gd name="T26" fmla="*/ 57 w 64"/>
                    <a:gd name="T27" fmla="*/ 65 h 167"/>
                    <a:gd name="T28" fmla="*/ 56 w 64"/>
                    <a:gd name="T29" fmla="*/ 62 h 167"/>
                    <a:gd name="T30" fmla="*/ 57 w 64"/>
                    <a:gd name="T31" fmla="*/ 61 h 167"/>
                    <a:gd name="T32" fmla="*/ 60 w 64"/>
                    <a:gd name="T33" fmla="*/ 52 h 167"/>
                    <a:gd name="T34" fmla="*/ 64 w 64"/>
                    <a:gd name="T35" fmla="*/ 44 h 167"/>
                    <a:gd name="T36" fmla="*/ 64 w 64"/>
                    <a:gd name="T37" fmla="*/ 41 h 167"/>
                    <a:gd name="T38" fmla="*/ 63 w 64"/>
                    <a:gd name="T39" fmla="*/ 35 h 167"/>
                    <a:gd name="T40" fmla="*/ 61 w 64"/>
                    <a:gd name="T41" fmla="*/ 26 h 167"/>
                    <a:gd name="T42" fmla="*/ 59 w 64"/>
                    <a:gd name="T43" fmla="*/ 18 h 167"/>
                    <a:gd name="T44" fmla="*/ 57 w 64"/>
                    <a:gd name="T45" fmla="*/ 13 h 167"/>
                    <a:gd name="T46" fmla="*/ 57 w 64"/>
                    <a:gd name="T47" fmla="*/ 10 h 167"/>
                    <a:gd name="T48" fmla="*/ 60 w 64"/>
                    <a:gd name="T49" fmla="*/ 5 h 167"/>
                    <a:gd name="T50" fmla="*/ 63 w 64"/>
                    <a:gd name="T51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4" h="167">
                      <a:moveTo>
                        <a:pt x="0" y="167"/>
                      </a:moveTo>
                      <a:lnTo>
                        <a:pt x="18" y="152"/>
                      </a:lnTo>
                      <a:lnTo>
                        <a:pt x="38" y="129"/>
                      </a:lnTo>
                      <a:lnTo>
                        <a:pt x="46" y="121"/>
                      </a:lnTo>
                      <a:lnTo>
                        <a:pt x="50" y="111"/>
                      </a:lnTo>
                      <a:lnTo>
                        <a:pt x="50" y="108"/>
                      </a:lnTo>
                      <a:lnTo>
                        <a:pt x="49" y="104"/>
                      </a:lnTo>
                      <a:lnTo>
                        <a:pt x="49" y="101"/>
                      </a:lnTo>
                      <a:lnTo>
                        <a:pt x="49" y="97"/>
                      </a:lnTo>
                      <a:lnTo>
                        <a:pt x="56" y="88"/>
                      </a:lnTo>
                      <a:lnTo>
                        <a:pt x="59" y="78"/>
                      </a:lnTo>
                      <a:lnTo>
                        <a:pt x="59" y="75"/>
                      </a:lnTo>
                      <a:lnTo>
                        <a:pt x="59" y="70"/>
                      </a:lnTo>
                      <a:lnTo>
                        <a:pt x="57" y="65"/>
                      </a:lnTo>
                      <a:lnTo>
                        <a:pt x="56" y="62"/>
                      </a:lnTo>
                      <a:lnTo>
                        <a:pt x="57" y="61"/>
                      </a:lnTo>
                      <a:lnTo>
                        <a:pt x="60" y="52"/>
                      </a:lnTo>
                      <a:lnTo>
                        <a:pt x="64" y="44"/>
                      </a:lnTo>
                      <a:lnTo>
                        <a:pt x="64" y="41"/>
                      </a:lnTo>
                      <a:lnTo>
                        <a:pt x="63" y="35"/>
                      </a:lnTo>
                      <a:lnTo>
                        <a:pt x="61" y="26"/>
                      </a:lnTo>
                      <a:lnTo>
                        <a:pt x="59" y="18"/>
                      </a:lnTo>
                      <a:lnTo>
                        <a:pt x="57" y="13"/>
                      </a:lnTo>
                      <a:lnTo>
                        <a:pt x="57" y="10"/>
                      </a:lnTo>
                      <a:lnTo>
                        <a:pt x="60" y="5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254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7" name="Freeform 99"/>
                <p:cNvSpPr>
                  <a:spLocks/>
                </p:cNvSpPr>
                <p:nvPr/>
              </p:nvSpPr>
              <p:spPr bwMode="auto">
                <a:xfrm>
                  <a:off x="8855" y="1262"/>
                  <a:ext cx="133" cy="104"/>
                </a:xfrm>
                <a:custGeom>
                  <a:avLst/>
                  <a:gdLst>
                    <a:gd name="T0" fmla="*/ 120 w 133"/>
                    <a:gd name="T1" fmla="*/ 99 h 104"/>
                    <a:gd name="T2" fmla="*/ 128 w 133"/>
                    <a:gd name="T3" fmla="*/ 78 h 104"/>
                    <a:gd name="T4" fmla="*/ 133 w 133"/>
                    <a:gd name="T5" fmla="*/ 46 h 104"/>
                    <a:gd name="T6" fmla="*/ 133 w 133"/>
                    <a:gd name="T7" fmla="*/ 42 h 104"/>
                    <a:gd name="T8" fmla="*/ 128 w 133"/>
                    <a:gd name="T9" fmla="*/ 26 h 104"/>
                    <a:gd name="T10" fmla="*/ 115 w 133"/>
                    <a:gd name="T11" fmla="*/ 12 h 104"/>
                    <a:gd name="T12" fmla="*/ 91 w 133"/>
                    <a:gd name="T13" fmla="*/ 4 h 104"/>
                    <a:gd name="T14" fmla="*/ 59 w 133"/>
                    <a:gd name="T15" fmla="*/ 0 h 104"/>
                    <a:gd name="T16" fmla="*/ 52 w 133"/>
                    <a:gd name="T17" fmla="*/ 0 h 104"/>
                    <a:gd name="T18" fmla="*/ 46 w 133"/>
                    <a:gd name="T19" fmla="*/ 0 h 104"/>
                    <a:gd name="T20" fmla="*/ 33 w 133"/>
                    <a:gd name="T21" fmla="*/ 0 h 104"/>
                    <a:gd name="T22" fmla="*/ 12 w 133"/>
                    <a:gd name="T23" fmla="*/ 9 h 104"/>
                    <a:gd name="T24" fmla="*/ 1 w 133"/>
                    <a:gd name="T25" fmla="*/ 27 h 104"/>
                    <a:gd name="T26" fmla="*/ 1 w 133"/>
                    <a:gd name="T27" fmla="*/ 39 h 104"/>
                    <a:gd name="T28" fmla="*/ 1 w 133"/>
                    <a:gd name="T29" fmla="*/ 48 h 104"/>
                    <a:gd name="T30" fmla="*/ 9 w 133"/>
                    <a:gd name="T31" fmla="*/ 38 h 104"/>
                    <a:gd name="T32" fmla="*/ 12 w 133"/>
                    <a:gd name="T33" fmla="*/ 32 h 104"/>
                    <a:gd name="T34" fmla="*/ 12 w 133"/>
                    <a:gd name="T35" fmla="*/ 27 h 104"/>
                    <a:gd name="T36" fmla="*/ 32 w 133"/>
                    <a:gd name="T37" fmla="*/ 19 h 104"/>
                    <a:gd name="T38" fmla="*/ 68 w 133"/>
                    <a:gd name="T39" fmla="*/ 14 h 104"/>
                    <a:gd name="T40" fmla="*/ 76 w 133"/>
                    <a:gd name="T41" fmla="*/ 16 h 104"/>
                    <a:gd name="T42" fmla="*/ 89 w 133"/>
                    <a:gd name="T43" fmla="*/ 23 h 104"/>
                    <a:gd name="T44" fmla="*/ 102 w 133"/>
                    <a:gd name="T45" fmla="*/ 42 h 104"/>
                    <a:gd name="T46" fmla="*/ 102 w 133"/>
                    <a:gd name="T47" fmla="*/ 46 h 104"/>
                    <a:gd name="T48" fmla="*/ 95 w 133"/>
                    <a:gd name="T49" fmla="*/ 62 h 104"/>
                    <a:gd name="T50" fmla="*/ 91 w 133"/>
                    <a:gd name="T51" fmla="*/ 76 h 104"/>
                    <a:gd name="T52" fmla="*/ 92 w 133"/>
                    <a:gd name="T53" fmla="*/ 82 h 104"/>
                    <a:gd name="T54" fmla="*/ 91 w 133"/>
                    <a:gd name="T55" fmla="*/ 85 h 104"/>
                    <a:gd name="T56" fmla="*/ 92 w 133"/>
                    <a:gd name="T57" fmla="*/ 95 h 104"/>
                    <a:gd name="T58" fmla="*/ 101 w 133"/>
                    <a:gd name="T59" fmla="*/ 92 h 104"/>
                    <a:gd name="T60" fmla="*/ 109 w 133"/>
                    <a:gd name="T61" fmla="*/ 91 h 104"/>
                    <a:gd name="T62" fmla="*/ 117 w 133"/>
                    <a:gd name="T63" fmla="*/ 98 h 104"/>
                    <a:gd name="T64" fmla="*/ 115 w 133"/>
                    <a:gd name="T65" fmla="*/ 99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3" h="104">
                      <a:moveTo>
                        <a:pt x="115" y="99"/>
                      </a:moveTo>
                      <a:lnTo>
                        <a:pt x="120" y="99"/>
                      </a:lnTo>
                      <a:lnTo>
                        <a:pt x="125" y="89"/>
                      </a:lnTo>
                      <a:lnTo>
                        <a:pt x="128" y="78"/>
                      </a:lnTo>
                      <a:lnTo>
                        <a:pt x="131" y="58"/>
                      </a:lnTo>
                      <a:lnTo>
                        <a:pt x="133" y="46"/>
                      </a:lnTo>
                      <a:lnTo>
                        <a:pt x="133" y="45"/>
                      </a:lnTo>
                      <a:lnTo>
                        <a:pt x="133" y="42"/>
                      </a:lnTo>
                      <a:lnTo>
                        <a:pt x="133" y="38"/>
                      </a:lnTo>
                      <a:lnTo>
                        <a:pt x="128" y="26"/>
                      </a:lnTo>
                      <a:lnTo>
                        <a:pt x="122" y="14"/>
                      </a:lnTo>
                      <a:lnTo>
                        <a:pt x="115" y="12"/>
                      </a:lnTo>
                      <a:lnTo>
                        <a:pt x="107" y="9"/>
                      </a:lnTo>
                      <a:lnTo>
                        <a:pt x="91" y="4"/>
                      </a:lnTo>
                      <a:lnTo>
                        <a:pt x="71" y="2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3" y="0"/>
                      </a:lnTo>
                      <a:lnTo>
                        <a:pt x="17" y="3"/>
                      </a:lnTo>
                      <a:lnTo>
                        <a:pt x="12" y="9"/>
                      </a:lnTo>
                      <a:lnTo>
                        <a:pt x="4" y="16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0" y="42"/>
                      </a:lnTo>
                      <a:lnTo>
                        <a:pt x="1" y="48"/>
                      </a:lnTo>
                      <a:lnTo>
                        <a:pt x="6" y="42"/>
                      </a:lnTo>
                      <a:lnTo>
                        <a:pt x="9" y="38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30"/>
                      </a:lnTo>
                      <a:lnTo>
                        <a:pt x="12" y="27"/>
                      </a:lnTo>
                      <a:lnTo>
                        <a:pt x="12" y="25"/>
                      </a:lnTo>
                      <a:lnTo>
                        <a:pt x="32" y="19"/>
                      </a:lnTo>
                      <a:lnTo>
                        <a:pt x="49" y="14"/>
                      </a:lnTo>
                      <a:lnTo>
                        <a:pt x="68" y="14"/>
                      </a:lnTo>
                      <a:lnTo>
                        <a:pt x="73" y="14"/>
                      </a:lnTo>
                      <a:lnTo>
                        <a:pt x="76" y="16"/>
                      </a:lnTo>
                      <a:lnTo>
                        <a:pt x="84" y="17"/>
                      </a:lnTo>
                      <a:lnTo>
                        <a:pt x="89" y="23"/>
                      </a:lnTo>
                      <a:lnTo>
                        <a:pt x="95" y="29"/>
                      </a:lnTo>
                      <a:lnTo>
                        <a:pt x="102" y="42"/>
                      </a:lnTo>
                      <a:lnTo>
                        <a:pt x="102" y="45"/>
                      </a:lnTo>
                      <a:lnTo>
                        <a:pt x="102" y="46"/>
                      </a:lnTo>
                      <a:lnTo>
                        <a:pt x="99" y="52"/>
                      </a:lnTo>
                      <a:lnTo>
                        <a:pt x="95" y="62"/>
                      </a:lnTo>
                      <a:lnTo>
                        <a:pt x="92" y="74"/>
                      </a:lnTo>
                      <a:lnTo>
                        <a:pt x="91" y="76"/>
                      </a:lnTo>
                      <a:lnTo>
                        <a:pt x="91" y="78"/>
                      </a:lnTo>
                      <a:lnTo>
                        <a:pt x="92" y="82"/>
                      </a:lnTo>
                      <a:lnTo>
                        <a:pt x="91" y="84"/>
                      </a:lnTo>
                      <a:lnTo>
                        <a:pt x="91" y="85"/>
                      </a:lnTo>
                      <a:lnTo>
                        <a:pt x="91" y="88"/>
                      </a:lnTo>
                      <a:lnTo>
                        <a:pt x="92" y="95"/>
                      </a:lnTo>
                      <a:lnTo>
                        <a:pt x="98" y="95"/>
                      </a:lnTo>
                      <a:lnTo>
                        <a:pt x="101" y="92"/>
                      </a:lnTo>
                      <a:lnTo>
                        <a:pt x="107" y="91"/>
                      </a:lnTo>
                      <a:lnTo>
                        <a:pt x="109" y="91"/>
                      </a:lnTo>
                      <a:lnTo>
                        <a:pt x="111" y="94"/>
                      </a:lnTo>
                      <a:lnTo>
                        <a:pt x="117" y="98"/>
                      </a:lnTo>
                      <a:lnTo>
                        <a:pt x="120" y="104"/>
                      </a:lnTo>
                      <a:lnTo>
                        <a:pt x="115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8" name="Freeform 98"/>
                <p:cNvSpPr>
                  <a:spLocks/>
                </p:cNvSpPr>
                <p:nvPr/>
              </p:nvSpPr>
              <p:spPr bwMode="auto">
                <a:xfrm>
                  <a:off x="8800" y="1490"/>
                  <a:ext cx="33" cy="149"/>
                </a:xfrm>
                <a:custGeom>
                  <a:avLst/>
                  <a:gdLst>
                    <a:gd name="T0" fmla="*/ 0 w 33"/>
                    <a:gd name="T1" fmla="*/ 149 h 149"/>
                    <a:gd name="T2" fmla="*/ 10 w 33"/>
                    <a:gd name="T3" fmla="*/ 111 h 149"/>
                    <a:gd name="T4" fmla="*/ 20 w 33"/>
                    <a:gd name="T5" fmla="*/ 90 h 149"/>
                    <a:gd name="T6" fmla="*/ 22 w 33"/>
                    <a:gd name="T7" fmla="*/ 64 h 149"/>
                    <a:gd name="T8" fmla="*/ 26 w 33"/>
                    <a:gd name="T9" fmla="*/ 36 h 149"/>
                    <a:gd name="T10" fmla="*/ 28 w 33"/>
                    <a:gd name="T11" fmla="*/ 11 h 149"/>
                    <a:gd name="T12" fmla="*/ 33 w 33"/>
                    <a:gd name="T13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49">
                      <a:moveTo>
                        <a:pt x="0" y="149"/>
                      </a:moveTo>
                      <a:lnTo>
                        <a:pt x="10" y="111"/>
                      </a:lnTo>
                      <a:lnTo>
                        <a:pt x="20" y="90"/>
                      </a:lnTo>
                      <a:lnTo>
                        <a:pt x="22" y="64"/>
                      </a:lnTo>
                      <a:lnTo>
                        <a:pt x="26" y="36"/>
                      </a:lnTo>
                      <a:lnTo>
                        <a:pt x="28" y="11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254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19" name="Freeform 97"/>
                <p:cNvSpPr>
                  <a:spLocks/>
                </p:cNvSpPr>
                <p:nvPr/>
              </p:nvSpPr>
              <p:spPr bwMode="auto">
                <a:xfrm>
                  <a:off x="8803" y="1232"/>
                  <a:ext cx="192" cy="75"/>
                </a:xfrm>
                <a:custGeom>
                  <a:avLst/>
                  <a:gdLst>
                    <a:gd name="T0" fmla="*/ 72 w 192"/>
                    <a:gd name="T1" fmla="*/ 30 h 75"/>
                    <a:gd name="T2" fmla="*/ 75 w 192"/>
                    <a:gd name="T3" fmla="*/ 21 h 75"/>
                    <a:gd name="T4" fmla="*/ 78 w 192"/>
                    <a:gd name="T5" fmla="*/ 14 h 75"/>
                    <a:gd name="T6" fmla="*/ 81 w 192"/>
                    <a:gd name="T7" fmla="*/ 10 h 75"/>
                    <a:gd name="T8" fmla="*/ 84 w 192"/>
                    <a:gd name="T9" fmla="*/ 6 h 75"/>
                    <a:gd name="T10" fmla="*/ 87 w 192"/>
                    <a:gd name="T11" fmla="*/ 3 h 75"/>
                    <a:gd name="T12" fmla="*/ 89 w 192"/>
                    <a:gd name="T13" fmla="*/ 1 h 75"/>
                    <a:gd name="T14" fmla="*/ 94 w 192"/>
                    <a:gd name="T15" fmla="*/ 0 h 75"/>
                    <a:gd name="T16" fmla="*/ 97 w 192"/>
                    <a:gd name="T17" fmla="*/ 0 h 75"/>
                    <a:gd name="T18" fmla="*/ 102 w 192"/>
                    <a:gd name="T19" fmla="*/ 0 h 75"/>
                    <a:gd name="T20" fmla="*/ 108 w 192"/>
                    <a:gd name="T21" fmla="*/ 0 h 75"/>
                    <a:gd name="T22" fmla="*/ 114 w 192"/>
                    <a:gd name="T23" fmla="*/ 1 h 75"/>
                    <a:gd name="T24" fmla="*/ 156 w 192"/>
                    <a:gd name="T25" fmla="*/ 11 h 75"/>
                    <a:gd name="T26" fmla="*/ 163 w 192"/>
                    <a:gd name="T27" fmla="*/ 13 h 75"/>
                    <a:gd name="T28" fmla="*/ 170 w 192"/>
                    <a:gd name="T29" fmla="*/ 16 h 75"/>
                    <a:gd name="T30" fmla="*/ 174 w 192"/>
                    <a:gd name="T31" fmla="*/ 17 h 75"/>
                    <a:gd name="T32" fmla="*/ 179 w 192"/>
                    <a:gd name="T33" fmla="*/ 19 h 75"/>
                    <a:gd name="T34" fmla="*/ 182 w 192"/>
                    <a:gd name="T35" fmla="*/ 20 h 75"/>
                    <a:gd name="T36" fmla="*/ 185 w 192"/>
                    <a:gd name="T37" fmla="*/ 21 h 75"/>
                    <a:gd name="T38" fmla="*/ 187 w 192"/>
                    <a:gd name="T39" fmla="*/ 23 h 75"/>
                    <a:gd name="T40" fmla="*/ 189 w 192"/>
                    <a:gd name="T41" fmla="*/ 24 h 75"/>
                    <a:gd name="T42" fmla="*/ 190 w 192"/>
                    <a:gd name="T43" fmla="*/ 27 h 75"/>
                    <a:gd name="T44" fmla="*/ 192 w 192"/>
                    <a:gd name="T45" fmla="*/ 30 h 75"/>
                    <a:gd name="T46" fmla="*/ 192 w 192"/>
                    <a:gd name="T47" fmla="*/ 33 h 75"/>
                    <a:gd name="T48" fmla="*/ 192 w 192"/>
                    <a:gd name="T49" fmla="*/ 36 h 75"/>
                    <a:gd name="T50" fmla="*/ 186 w 192"/>
                    <a:gd name="T51" fmla="*/ 60 h 75"/>
                    <a:gd name="T52" fmla="*/ 186 w 192"/>
                    <a:gd name="T53" fmla="*/ 66 h 75"/>
                    <a:gd name="T54" fmla="*/ 186 w 192"/>
                    <a:gd name="T55" fmla="*/ 70 h 75"/>
                    <a:gd name="T56" fmla="*/ 185 w 192"/>
                    <a:gd name="T57" fmla="*/ 72 h 75"/>
                    <a:gd name="T58" fmla="*/ 183 w 192"/>
                    <a:gd name="T59" fmla="*/ 73 h 75"/>
                    <a:gd name="T60" fmla="*/ 180 w 192"/>
                    <a:gd name="T61" fmla="*/ 75 h 75"/>
                    <a:gd name="T62" fmla="*/ 176 w 192"/>
                    <a:gd name="T63" fmla="*/ 75 h 75"/>
                    <a:gd name="T64" fmla="*/ 173 w 192"/>
                    <a:gd name="T65" fmla="*/ 75 h 75"/>
                    <a:gd name="T66" fmla="*/ 167 w 192"/>
                    <a:gd name="T67" fmla="*/ 73 h 75"/>
                    <a:gd name="T68" fmla="*/ 161 w 192"/>
                    <a:gd name="T69" fmla="*/ 72 h 75"/>
                    <a:gd name="T70" fmla="*/ 156 w 192"/>
                    <a:gd name="T71" fmla="*/ 70 h 75"/>
                    <a:gd name="T72" fmla="*/ 151 w 192"/>
                    <a:gd name="T73" fmla="*/ 69 h 75"/>
                    <a:gd name="T74" fmla="*/ 144 w 192"/>
                    <a:gd name="T75" fmla="*/ 68 h 75"/>
                    <a:gd name="T76" fmla="*/ 100 w 192"/>
                    <a:gd name="T77" fmla="*/ 56 h 75"/>
                    <a:gd name="T78" fmla="*/ 92 w 192"/>
                    <a:gd name="T79" fmla="*/ 55 h 75"/>
                    <a:gd name="T80" fmla="*/ 88 w 192"/>
                    <a:gd name="T81" fmla="*/ 55 h 75"/>
                    <a:gd name="T82" fmla="*/ 82 w 192"/>
                    <a:gd name="T83" fmla="*/ 53 h 75"/>
                    <a:gd name="T84" fmla="*/ 76 w 192"/>
                    <a:gd name="T85" fmla="*/ 52 h 75"/>
                    <a:gd name="T86" fmla="*/ 71 w 192"/>
                    <a:gd name="T87" fmla="*/ 50 h 75"/>
                    <a:gd name="T88" fmla="*/ 65 w 192"/>
                    <a:gd name="T89" fmla="*/ 50 h 75"/>
                    <a:gd name="T90" fmla="*/ 58 w 192"/>
                    <a:gd name="T91" fmla="*/ 49 h 75"/>
                    <a:gd name="T92" fmla="*/ 51 w 192"/>
                    <a:gd name="T93" fmla="*/ 49 h 75"/>
                    <a:gd name="T94" fmla="*/ 40 w 192"/>
                    <a:gd name="T95" fmla="*/ 49 h 75"/>
                    <a:gd name="T96" fmla="*/ 32 w 192"/>
                    <a:gd name="T97" fmla="*/ 49 h 75"/>
                    <a:gd name="T98" fmla="*/ 19 w 192"/>
                    <a:gd name="T99" fmla="*/ 49 h 75"/>
                    <a:gd name="T100" fmla="*/ 4 w 192"/>
                    <a:gd name="T101" fmla="*/ 5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2" h="75">
                      <a:moveTo>
                        <a:pt x="69" y="36"/>
                      </a:moveTo>
                      <a:lnTo>
                        <a:pt x="71" y="34"/>
                      </a:lnTo>
                      <a:lnTo>
                        <a:pt x="72" y="32"/>
                      </a:lnTo>
                      <a:lnTo>
                        <a:pt x="72" y="30"/>
                      </a:lnTo>
                      <a:lnTo>
                        <a:pt x="74" y="27"/>
                      </a:lnTo>
                      <a:lnTo>
                        <a:pt x="74" y="26"/>
                      </a:lnTo>
                      <a:lnTo>
                        <a:pt x="75" y="23"/>
                      </a:lnTo>
                      <a:lnTo>
                        <a:pt x="75" y="21"/>
                      </a:lnTo>
                      <a:lnTo>
                        <a:pt x="76" y="20"/>
                      </a:lnTo>
                      <a:lnTo>
                        <a:pt x="76" y="19"/>
                      </a:lnTo>
                      <a:lnTo>
                        <a:pt x="78" y="16"/>
                      </a:lnTo>
                      <a:lnTo>
                        <a:pt x="78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81" y="10"/>
                      </a:lnTo>
                      <a:lnTo>
                        <a:pt x="82" y="8"/>
                      </a:lnTo>
                      <a:lnTo>
                        <a:pt x="82" y="7"/>
                      </a:lnTo>
                      <a:lnTo>
                        <a:pt x="84" y="6"/>
                      </a:lnTo>
                      <a:lnTo>
                        <a:pt x="85" y="4"/>
                      </a:lnTo>
                      <a:lnTo>
                        <a:pt x="87" y="3"/>
                      </a:lnTo>
                      <a:lnTo>
                        <a:pt x="88" y="3"/>
                      </a:lnTo>
                      <a:lnTo>
                        <a:pt x="88" y="1"/>
                      </a:lnTo>
                      <a:lnTo>
                        <a:pt x="89" y="1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1"/>
                      </a:lnTo>
                      <a:lnTo>
                        <a:pt x="114" y="1"/>
                      </a:lnTo>
                      <a:lnTo>
                        <a:pt x="117" y="1"/>
                      </a:lnTo>
                      <a:lnTo>
                        <a:pt x="118" y="3"/>
                      </a:lnTo>
                      <a:lnTo>
                        <a:pt x="120" y="3"/>
                      </a:lnTo>
                      <a:lnTo>
                        <a:pt x="156" y="11"/>
                      </a:lnTo>
                      <a:lnTo>
                        <a:pt x="159" y="11"/>
                      </a:lnTo>
                      <a:lnTo>
                        <a:pt x="160" y="13"/>
                      </a:lnTo>
                      <a:lnTo>
                        <a:pt x="161" y="13"/>
                      </a:lnTo>
                      <a:lnTo>
                        <a:pt x="163" y="13"/>
                      </a:lnTo>
                      <a:lnTo>
                        <a:pt x="164" y="14"/>
                      </a:lnTo>
                      <a:lnTo>
                        <a:pt x="166" y="14"/>
                      </a:lnTo>
                      <a:lnTo>
                        <a:pt x="169" y="14"/>
                      </a:lnTo>
                      <a:lnTo>
                        <a:pt x="170" y="16"/>
                      </a:lnTo>
                      <a:lnTo>
                        <a:pt x="172" y="16"/>
                      </a:lnTo>
                      <a:lnTo>
                        <a:pt x="173" y="16"/>
                      </a:lnTo>
                      <a:lnTo>
                        <a:pt x="174" y="17"/>
                      </a:lnTo>
                      <a:lnTo>
                        <a:pt x="176" y="17"/>
                      </a:lnTo>
                      <a:lnTo>
                        <a:pt x="177" y="17"/>
                      </a:lnTo>
                      <a:lnTo>
                        <a:pt x="179" y="19"/>
                      </a:lnTo>
                      <a:lnTo>
                        <a:pt x="180" y="19"/>
                      </a:lnTo>
                      <a:lnTo>
                        <a:pt x="182" y="20"/>
                      </a:lnTo>
                      <a:lnTo>
                        <a:pt x="183" y="20"/>
                      </a:lnTo>
                      <a:lnTo>
                        <a:pt x="185" y="21"/>
                      </a:lnTo>
                      <a:lnTo>
                        <a:pt x="186" y="21"/>
                      </a:lnTo>
                      <a:lnTo>
                        <a:pt x="186" y="23"/>
                      </a:lnTo>
                      <a:lnTo>
                        <a:pt x="187" y="23"/>
                      </a:lnTo>
                      <a:lnTo>
                        <a:pt x="187" y="24"/>
                      </a:lnTo>
                      <a:lnTo>
                        <a:pt x="189" y="24"/>
                      </a:lnTo>
                      <a:lnTo>
                        <a:pt x="189" y="26"/>
                      </a:lnTo>
                      <a:lnTo>
                        <a:pt x="190" y="26"/>
                      </a:lnTo>
                      <a:lnTo>
                        <a:pt x="190" y="27"/>
                      </a:lnTo>
                      <a:lnTo>
                        <a:pt x="190" y="29"/>
                      </a:lnTo>
                      <a:lnTo>
                        <a:pt x="192" y="30"/>
                      </a:lnTo>
                      <a:lnTo>
                        <a:pt x="192" y="32"/>
                      </a:lnTo>
                      <a:lnTo>
                        <a:pt x="192" y="33"/>
                      </a:lnTo>
                      <a:lnTo>
                        <a:pt x="192" y="34"/>
                      </a:lnTo>
                      <a:lnTo>
                        <a:pt x="192" y="36"/>
                      </a:lnTo>
                      <a:lnTo>
                        <a:pt x="192" y="37"/>
                      </a:lnTo>
                      <a:lnTo>
                        <a:pt x="192" y="39"/>
                      </a:lnTo>
                      <a:lnTo>
                        <a:pt x="186" y="59"/>
                      </a:lnTo>
                      <a:lnTo>
                        <a:pt x="186" y="60"/>
                      </a:lnTo>
                      <a:lnTo>
                        <a:pt x="186" y="62"/>
                      </a:lnTo>
                      <a:lnTo>
                        <a:pt x="186" y="63"/>
                      </a:lnTo>
                      <a:lnTo>
                        <a:pt x="186" y="65"/>
                      </a:lnTo>
                      <a:lnTo>
                        <a:pt x="186" y="66"/>
                      </a:lnTo>
                      <a:lnTo>
                        <a:pt x="186" y="68"/>
                      </a:lnTo>
                      <a:lnTo>
                        <a:pt x="186" y="69"/>
                      </a:lnTo>
                      <a:lnTo>
                        <a:pt x="186" y="70"/>
                      </a:lnTo>
                      <a:lnTo>
                        <a:pt x="185" y="72"/>
                      </a:lnTo>
                      <a:lnTo>
                        <a:pt x="183" y="73"/>
                      </a:lnTo>
                      <a:lnTo>
                        <a:pt x="182" y="75"/>
                      </a:lnTo>
                      <a:lnTo>
                        <a:pt x="180" y="75"/>
                      </a:lnTo>
                      <a:lnTo>
                        <a:pt x="179" y="75"/>
                      </a:lnTo>
                      <a:lnTo>
                        <a:pt x="177" y="75"/>
                      </a:lnTo>
                      <a:lnTo>
                        <a:pt x="176" y="75"/>
                      </a:lnTo>
                      <a:lnTo>
                        <a:pt x="174" y="75"/>
                      </a:lnTo>
                      <a:lnTo>
                        <a:pt x="173" y="75"/>
                      </a:lnTo>
                      <a:lnTo>
                        <a:pt x="172" y="75"/>
                      </a:lnTo>
                      <a:lnTo>
                        <a:pt x="170" y="75"/>
                      </a:lnTo>
                      <a:lnTo>
                        <a:pt x="169" y="75"/>
                      </a:lnTo>
                      <a:lnTo>
                        <a:pt x="167" y="73"/>
                      </a:lnTo>
                      <a:lnTo>
                        <a:pt x="166" y="73"/>
                      </a:lnTo>
                      <a:lnTo>
                        <a:pt x="164" y="73"/>
                      </a:lnTo>
                      <a:lnTo>
                        <a:pt x="163" y="73"/>
                      </a:lnTo>
                      <a:lnTo>
                        <a:pt x="161" y="72"/>
                      </a:lnTo>
                      <a:lnTo>
                        <a:pt x="160" y="72"/>
                      </a:lnTo>
                      <a:lnTo>
                        <a:pt x="159" y="72"/>
                      </a:lnTo>
                      <a:lnTo>
                        <a:pt x="157" y="72"/>
                      </a:lnTo>
                      <a:lnTo>
                        <a:pt x="156" y="70"/>
                      </a:lnTo>
                      <a:lnTo>
                        <a:pt x="154" y="70"/>
                      </a:lnTo>
                      <a:lnTo>
                        <a:pt x="153" y="70"/>
                      </a:lnTo>
                      <a:lnTo>
                        <a:pt x="151" y="69"/>
                      </a:lnTo>
                      <a:lnTo>
                        <a:pt x="149" y="69"/>
                      </a:lnTo>
                      <a:lnTo>
                        <a:pt x="147" y="69"/>
                      </a:lnTo>
                      <a:lnTo>
                        <a:pt x="146" y="68"/>
                      </a:lnTo>
                      <a:lnTo>
                        <a:pt x="144" y="68"/>
                      </a:lnTo>
                      <a:lnTo>
                        <a:pt x="141" y="68"/>
                      </a:lnTo>
                      <a:lnTo>
                        <a:pt x="140" y="66"/>
                      </a:lnTo>
                      <a:lnTo>
                        <a:pt x="102" y="57"/>
                      </a:lnTo>
                      <a:lnTo>
                        <a:pt x="101" y="57"/>
                      </a:lnTo>
                      <a:lnTo>
                        <a:pt x="100" y="56"/>
                      </a:lnTo>
                      <a:lnTo>
                        <a:pt x="98" y="56"/>
                      </a:lnTo>
                      <a:lnTo>
                        <a:pt x="95" y="56"/>
                      </a:lnTo>
                      <a:lnTo>
                        <a:pt x="94" y="56"/>
                      </a:lnTo>
                      <a:lnTo>
                        <a:pt x="92" y="55"/>
                      </a:lnTo>
                      <a:lnTo>
                        <a:pt x="91" y="55"/>
                      </a:lnTo>
                      <a:lnTo>
                        <a:pt x="89" y="55"/>
                      </a:lnTo>
                      <a:lnTo>
                        <a:pt x="88" y="55"/>
                      </a:lnTo>
                      <a:lnTo>
                        <a:pt x="87" y="53"/>
                      </a:lnTo>
                      <a:lnTo>
                        <a:pt x="85" y="53"/>
                      </a:lnTo>
                      <a:lnTo>
                        <a:pt x="84" y="53"/>
                      </a:lnTo>
                      <a:lnTo>
                        <a:pt x="82" y="53"/>
                      </a:lnTo>
                      <a:lnTo>
                        <a:pt x="81" y="52"/>
                      </a:lnTo>
                      <a:lnTo>
                        <a:pt x="79" y="52"/>
                      </a:lnTo>
                      <a:lnTo>
                        <a:pt x="78" y="52"/>
                      </a:lnTo>
                      <a:lnTo>
                        <a:pt x="76" y="52"/>
                      </a:lnTo>
                      <a:lnTo>
                        <a:pt x="75" y="52"/>
                      </a:lnTo>
                      <a:lnTo>
                        <a:pt x="74" y="50"/>
                      </a:lnTo>
                      <a:lnTo>
                        <a:pt x="72" y="50"/>
                      </a:lnTo>
                      <a:lnTo>
                        <a:pt x="71" y="50"/>
                      </a:lnTo>
                      <a:lnTo>
                        <a:pt x="69" y="50"/>
                      </a:lnTo>
                      <a:lnTo>
                        <a:pt x="66" y="50"/>
                      </a:lnTo>
                      <a:lnTo>
                        <a:pt x="65" y="50"/>
                      </a:lnTo>
                      <a:lnTo>
                        <a:pt x="64" y="50"/>
                      </a:lnTo>
                      <a:lnTo>
                        <a:pt x="62" y="49"/>
                      </a:lnTo>
                      <a:lnTo>
                        <a:pt x="61" y="49"/>
                      </a:lnTo>
                      <a:lnTo>
                        <a:pt x="58" y="49"/>
                      </a:lnTo>
                      <a:lnTo>
                        <a:pt x="56" y="49"/>
                      </a:lnTo>
                      <a:lnTo>
                        <a:pt x="55" y="49"/>
                      </a:lnTo>
                      <a:lnTo>
                        <a:pt x="52" y="49"/>
                      </a:lnTo>
                      <a:lnTo>
                        <a:pt x="51" y="49"/>
                      </a:lnTo>
                      <a:lnTo>
                        <a:pt x="48" y="49"/>
                      </a:lnTo>
                      <a:lnTo>
                        <a:pt x="45" y="49"/>
                      </a:lnTo>
                      <a:lnTo>
                        <a:pt x="43" y="49"/>
                      </a:lnTo>
                      <a:lnTo>
                        <a:pt x="40" y="49"/>
                      </a:lnTo>
                      <a:lnTo>
                        <a:pt x="38" y="49"/>
                      </a:lnTo>
                      <a:lnTo>
                        <a:pt x="35" y="49"/>
                      </a:lnTo>
                      <a:lnTo>
                        <a:pt x="32" y="49"/>
                      </a:lnTo>
                      <a:lnTo>
                        <a:pt x="29" y="49"/>
                      </a:lnTo>
                      <a:lnTo>
                        <a:pt x="26" y="49"/>
                      </a:lnTo>
                      <a:lnTo>
                        <a:pt x="23" y="49"/>
                      </a:lnTo>
                      <a:lnTo>
                        <a:pt x="19" y="49"/>
                      </a:lnTo>
                      <a:lnTo>
                        <a:pt x="16" y="50"/>
                      </a:lnTo>
                      <a:lnTo>
                        <a:pt x="12" y="50"/>
                      </a:lnTo>
                      <a:lnTo>
                        <a:pt x="9" y="50"/>
                      </a:lnTo>
                      <a:lnTo>
                        <a:pt x="4" y="50"/>
                      </a:lnTo>
                      <a:lnTo>
                        <a:pt x="0" y="50"/>
                      </a:lnTo>
                      <a:lnTo>
                        <a:pt x="69" y="3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</p:grpSp>
          <p:grpSp>
            <p:nvGrpSpPr>
              <p:cNvPr id="11" name="Group 73"/>
              <p:cNvGrpSpPr>
                <a:grpSpLocks/>
              </p:cNvGrpSpPr>
              <p:nvPr/>
            </p:nvGrpSpPr>
            <p:grpSpPr bwMode="auto">
              <a:xfrm>
                <a:off x="2607" y="5759"/>
                <a:ext cx="6677" cy="141"/>
                <a:chOff x="2832" y="5759"/>
                <a:chExt cx="6452" cy="128"/>
              </a:xfrm>
            </p:grpSpPr>
            <p:grpSp>
              <p:nvGrpSpPr>
                <p:cNvPr id="80" name="Group 85"/>
                <p:cNvGrpSpPr>
                  <a:grpSpLocks/>
                </p:cNvGrpSpPr>
                <p:nvPr/>
              </p:nvGrpSpPr>
              <p:grpSpPr bwMode="auto">
                <a:xfrm>
                  <a:off x="2832" y="5759"/>
                  <a:ext cx="3272" cy="113"/>
                  <a:chOff x="2832" y="5759"/>
                  <a:chExt cx="3272" cy="113"/>
                </a:xfrm>
              </p:grpSpPr>
              <p:sp>
                <p:nvSpPr>
                  <p:cNvPr id="92" name="Freeform 95"/>
                  <p:cNvSpPr>
                    <a:spLocks/>
                  </p:cNvSpPr>
                  <p:nvPr/>
                </p:nvSpPr>
                <p:spPr bwMode="auto">
                  <a:xfrm rot="-386136">
                    <a:off x="3175" y="5782"/>
                    <a:ext cx="334" cy="68"/>
                  </a:xfrm>
                  <a:custGeom>
                    <a:avLst/>
                    <a:gdLst>
                      <a:gd name="T0" fmla="*/ 0 w 334"/>
                      <a:gd name="T1" fmla="*/ 3 h 68"/>
                      <a:gd name="T2" fmla="*/ 2 w 334"/>
                      <a:gd name="T3" fmla="*/ 9 h 68"/>
                      <a:gd name="T4" fmla="*/ 3 w 334"/>
                      <a:gd name="T5" fmla="*/ 12 h 68"/>
                      <a:gd name="T6" fmla="*/ 7 w 334"/>
                      <a:gd name="T7" fmla="*/ 18 h 68"/>
                      <a:gd name="T8" fmla="*/ 10 w 334"/>
                      <a:gd name="T9" fmla="*/ 21 h 68"/>
                      <a:gd name="T10" fmla="*/ 16 w 334"/>
                      <a:gd name="T11" fmla="*/ 25 h 68"/>
                      <a:gd name="T12" fmla="*/ 19 w 334"/>
                      <a:gd name="T13" fmla="*/ 28 h 68"/>
                      <a:gd name="T14" fmla="*/ 27 w 334"/>
                      <a:gd name="T15" fmla="*/ 32 h 68"/>
                      <a:gd name="T16" fmla="*/ 32 w 334"/>
                      <a:gd name="T17" fmla="*/ 35 h 68"/>
                      <a:gd name="T18" fmla="*/ 42 w 334"/>
                      <a:gd name="T19" fmla="*/ 38 h 68"/>
                      <a:gd name="T20" fmla="*/ 48 w 334"/>
                      <a:gd name="T21" fmla="*/ 41 h 68"/>
                      <a:gd name="T22" fmla="*/ 59 w 334"/>
                      <a:gd name="T23" fmla="*/ 45 h 68"/>
                      <a:gd name="T24" fmla="*/ 65 w 334"/>
                      <a:gd name="T25" fmla="*/ 46 h 68"/>
                      <a:gd name="T26" fmla="*/ 78 w 334"/>
                      <a:gd name="T27" fmla="*/ 49 h 68"/>
                      <a:gd name="T28" fmla="*/ 85 w 334"/>
                      <a:gd name="T29" fmla="*/ 51 h 68"/>
                      <a:gd name="T30" fmla="*/ 99 w 334"/>
                      <a:gd name="T31" fmla="*/ 55 h 68"/>
                      <a:gd name="T32" fmla="*/ 108 w 334"/>
                      <a:gd name="T33" fmla="*/ 57 h 68"/>
                      <a:gd name="T34" fmla="*/ 124 w 334"/>
                      <a:gd name="T35" fmla="*/ 58 h 68"/>
                      <a:gd name="T36" fmla="*/ 133 w 334"/>
                      <a:gd name="T37" fmla="*/ 59 h 68"/>
                      <a:gd name="T38" fmla="*/ 150 w 334"/>
                      <a:gd name="T39" fmla="*/ 62 h 68"/>
                      <a:gd name="T40" fmla="*/ 159 w 334"/>
                      <a:gd name="T41" fmla="*/ 62 h 68"/>
                      <a:gd name="T42" fmla="*/ 177 w 334"/>
                      <a:gd name="T43" fmla="*/ 64 h 68"/>
                      <a:gd name="T44" fmla="*/ 186 w 334"/>
                      <a:gd name="T45" fmla="*/ 65 h 68"/>
                      <a:gd name="T46" fmla="*/ 206 w 334"/>
                      <a:gd name="T47" fmla="*/ 67 h 68"/>
                      <a:gd name="T48" fmla="*/ 216 w 334"/>
                      <a:gd name="T49" fmla="*/ 67 h 68"/>
                      <a:gd name="T50" fmla="*/ 236 w 334"/>
                      <a:gd name="T51" fmla="*/ 67 h 68"/>
                      <a:gd name="T52" fmla="*/ 246 w 334"/>
                      <a:gd name="T53" fmla="*/ 68 h 68"/>
                      <a:gd name="T54" fmla="*/ 268 w 334"/>
                      <a:gd name="T55" fmla="*/ 67 h 68"/>
                      <a:gd name="T56" fmla="*/ 280 w 334"/>
                      <a:gd name="T57" fmla="*/ 67 h 68"/>
                      <a:gd name="T58" fmla="*/ 301 w 334"/>
                      <a:gd name="T59" fmla="*/ 67 h 68"/>
                      <a:gd name="T60" fmla="*/ 313 w 334"/>
                      <a:gd name="T61" fmla="*/ 67 h 68"/>
                      <a:gd name="T62" fmla="*/ 334 w 334"/>
                      <a:gd name="T63" fmla="*/ 6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4" h="6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2" y="9"/>
                        </a:lnTo>
                        <a:lnTo>
                          <a:pt x="3" y="12"/>
                        </a:lnTo>
                        <a:lnTo>
                          <a:pt x="4" y="15"/>
                        </a:lnTo>
                        <a:lnTo>
                          <a:pt x="7" y="18"/>
                        </a:lnTo>
                        <a:lnTo>
                          <a:pt x="10" y="21"/>
                        </a:lnTo>
                        <a:lnTo>
                          <a:pt x="13" y="22"/>
                        </a:lnTo>
                        <a:lnTo>
                          <a:pt x="16" y="25"/>
                        </a:lnTo>
                        <a:lnTo>
                          <a:pt x="19" y="28"/>
                        </a:lnTo>
                        <a:lnTo>
                          <a:pt x="23" y="29"/>
                        </a:lnTo>
                        <a:lnTo>
                          <a:pt x="27" y="32"/>
                        </a:lnTo>
                        <a:lnTo>
                          <a:pt x="32" y="35"/>
                        </a:lnTo>
                        <a:lnTo>
                          <a:pt x="36" y="36"/>
                        </a:lnTo>
                        <a:lnTo>
                          <a:pt x="42" y="38"/>
                        </a:lnTo>
                        <a:lnTo>
                          <a:pt x="48" y="41"/>
                        </a:lnTo>
                        <a:lnTo>
                          <a:pt x="53" y="42"/>
                        </a:lnTo>
                        <a:lnTo>
                          <a:pt x="59" y="45"/>
                        </a:lnTo>
                        <a:lnTo>
                          <a:pt x="65" y="46"/>
                        </a:lnTo>
                        <a:lnTo>
                          <a:pt x="72" y="48"/>
                        </a:lnTo>
                        <a:lnTo>
                          <a:pt x="78" y="49"/>
                        </a:lnTo>
                        <a:lnTo>
                          <a:pt x="85" y="51"/>
                        </a:lnTo>
                        <a:lnTo>
                          <a:pt x="92" y="54"/>
                        </a:lnTo>
                        <a:lnTo>
                          <a:pt x="99" y="55"/>
                        </a:lnTo>
                        <a:lnTo>
                          <a:pt x="108" y="57"/>
                        </a:lnTo>
                        <a:lnTo>
                          <a:pt x="115" y="57"/>
                        </a:lnTo>
                        <a:lnTo>
                          <a:pt x="124" y="58"/>
                        </a:lnTo>
                        <a:lnTo>
                          <a:pt x="133" y="59"/>
                        </a:lnTo>
                        <a:lnTo>
                          <a:pt x="141" y="61"/>
                        </a:lnTo>
                        <a:lnTo>
                          <a:pt x="150" y="62"/>
                        </a:lnTo>
                        <a:lnTo>
                          <a:pt x="159" y="62"/>
                        </a:lnTo>
                        <a:lnTo>
                          <a:pt x="167" y="64"/>
                        </a:lnTo>
                        <a:lnTo>
                          <a:pt x="177" y="64"/>
                        </a:lnTo>
                        <a:lnTo>
                          <a:pt x="186" y="65"/>
                        </a:lnTo>
                        <a:lnTo>
                          <a:pt x="196" y="65"/>
                        </a:lnTo>
                        <a:lnTo>
                          <a:pt x="206" y="67"/>
                        </a:lnTo>
                        <a:lnTo>
                          <a:pt x="216" y="67"/>
                        </a:lnTo>
                        <a:lnTo>
                          <a:pt x="226" y="67"/>
                        </a:lnTo>
                        <a:lnTo>
                          <a:pt x="236" y="67"/>
                        </a:lnTo>
                        <a:lnTo>
                          <a:pt x="246" y="68"/>
                        </a:lnTo>
                        <a:lnTo>
                          <a:pt x="258" y="68"/>
                        </a:lnTo>
                        <a:lnTo>
                          <a:pt x="268" y="67"/>
                        </a:lnTo>
                        <a:lnTo>
                          <a:pt x="280" y="67"/>
                        </a:lnTo>
                        <a:lnTo>
                          <a:pt x="290" y="67"/>
                        </a:lnTo>
                        <a:lnTo>
                          <a:pt x="301" y="67"/>
                        </a:lnTo>
                        <a:lnTo>
                          <a:pt x="313" y="67"/>
                        </a:lnTo>
                        <a:lnTo>
                          <a:pt x="323" y="65"/>
                        </a:lnTo>
                        <a:lnTo>
                          <a:pt x="334" y="6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3" name="Freeform 94"/>
                  <p:cNvSpPr>
                    <a:spLocks/>
                  </p:cNvSpPr>
                  <p:nvPr/>
                </p:nvSpPr>
                <p:spPr bwMode="auto">
                  <a:xfrm>
                    <a:off x="2832" y="5801"/>
                    <a:ext cx="339" cy="59"/>
                  </a:xfrm>
                  <a:custGeom>
                    <a:avLst/>
                    <a:gdLst>
                      <a:gd name="T0" fmla="*/ 339 w 339"/>
                      <a:gd name="T1" fmla="*/ 2 h 59"/>
                      <a:gd name="T2" fmla="*/ 336 w 339"/>
                      <a:gd name="T3" fmla="*/ 8 h 59"/>
                      <a:gd name="T4" fmla="*/ 335 w 339"/>
                      <a:gd name="T5" fmla="*/ 11 h 59"/>
                      <a:gd name="T6" fmla="*/ 330 w 339"/>
                      <a:gd name="T7" fmla="*/ 17 h 59"/>
                      <a:gd name="T8" fmla="*/ 327 w 339"/>
                      <a:gd name="T9" fmla="*/ 18 h 59"/>
                      <a:gd name="T10" fmla="*/ 322 w 339"/>
                      <a:gd name="T11" fmla="*/ 24 h 59"/>
                      <a:gd name="T12" fmla="*/ 317 w 339"/>
                      <a:gd name="T13" fmla="*/ 26 h 59"/>
                      <a:gd name="T14" fmla="*/ 310 w 339"/>
                      <a:gd name="T15" fmla="*/ 30 h 59"/>
                      <a:gd name="T16" fmla="*/ 304 w 339"/>
                      <a:gd name="T17" fmla="*/ 33 h 59"/>
                      <a:gd name="T18" fmla="*/ 294 w 339"/>
                      <a:gd name="T19" fmla="*/ 36 h 59"/>
                      <a:gd name="T20" fmla="*/ 290 w 339"/>
                      <a:gd name="T21" fmla="*/ 38 h 59"/>
                      <a:gd name="T22" fmla="*/ 277 w 339"/>
                      <a:gd name="T23" fmla="*/ 41 h 59"/>
                      <a:gd name="T24" fmla="*/ 271 w 339"/>
                      <a:gd name="T25" fmla="*/ 43 h 59"/>
                      <a:gd name="T26" fmla="*/ 257 w 339"/>
                      <a:gd name="T27" fmla="*/ 46 h 59"/>
                      <a:gd name="T28" fmla="*/ 251 w 339"/>
                      <a:gd name="T29" fmla="*/ 47 h 59"/>
                      <a:gd name="T30" fmla="*/ 235 w 339"/>
                      <a:gd name="T31" fmla="*/ 50 h 59"/>
                      <a:gd name="T32" fmla="*/ 228 w 339"/>
                      <a:gd name="T33" fmla="*/ 51 h 59"/>
                      <a:gd name="T34" fmla="*/ 212 w 339"/>
                      <a:gd name="T35" fmla="*/ 53 h 59"/>
                      <a:gd name="T36" fmla="*/ 204 w 339"/>
                      <a:gd name="T37" fmla="*/ 54 h 59"/>
                      <a:gd name="T38" fmla="*/ 186 w 339"/>
                      <a:gd name="T39" fmla="*/ 56 h 59"/>
                      <a:gd name="T40" fmla="*/ 176 w 339"/>
                      <a:gd name="T41" fmla="*/ 57 h 59"/>
                      <a:gd name="T42" fmla="*/ 157 w 339"/>
                      <a:gd name="T43" fmla="*/ 57 h 59"/>
                      <a:gd name="T44" fmla="*/ 149 w 339"/>
                      <a:gd name="T45" fmla="*/ 59 h 59"/>
                      <a:gd name="T46" fmla="*/ 129 w 339"/>
                      <a:gd name="T47" fmla="*/ 59 h 59"/>
                      <a:gd name="T48" fmla="*/ 119 w 339"/>
                      <a:gd name="T49" fmla="*/ 59 h 59"/>
                      <a:gd name="T50" fmla="*/ 98 w 339"/>
                      <a:gd name="T51" fmla="*/ 59 h 59"/>
                      <a:gd name="T52" fmla="*/ 88 w 339"/>
                      <a:gd name="T53" fmla="*/ 59 h 59"/>
                      <a:gd name="T54" fmla="*/ 67 w 339"/>
                      <a:gd name="T55" fmla="*/ 57 h 59"/>
                      <a:gd name="T56" fmla="*/ 57 w 339"/>
                      <a:gd name="T57" fmla="*/ 57 h 59"/>
                      <a:gd name="T58" fmla="*/ 34 w 339"/>
                      <a:gd name="T59" fmla="*/ 56 h 59"/>
                      <a:gd name="T60" fmla="*/ 24 w 339"/>
                      <a:gd name="T61" fmla="*/ 54 h 59"/>
                      <a:gd name="T62" fmla="*/ 0 w 339"/>
                      <a:gd name="T63" fmla="*/ 53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9" h="59">
                        <a:moveTo>
                          <a:pt x="339" y="0"/>
                        </a:moveTo>
                        <a:lnTo>
                          <a:pt x="339" y="2"/>
                        </a:lnTo>
                        <a:lnTo>
                          <a:pt x="337" y="5"/>
                        </a:lnTo>
                        <a:lnTo>
                          <a:pt x="336" y="8"/>
                        </a:lnTo>
                        <a:lnTo>
                          <a:pt x="335" y="11"/>
                        </a:lnTo>
                        <a:lnTo>
                          <a:pt x="333" y="14"/>
                        </a:lnTo>
                        <a:lnTo>
                          <a:pt x="330" y="17"/>
                        </a:lnTo>
                        <a:lnTo>
                          <a:pt x="327" y="18"/>
                        </a:lnTo>
                        <a:lnTo>
                          <a:pt x="325" y="21"/>
                        </a:lnTo>
                        <a:lnTo>
                          <a:pt x="322" y="24"/>
                        </a:lnTo>
                        <a:lnTo>
                          <a:pt x="317" y="26"/>
                        </a:lnTo>
                        <a:lnTo>
                          <a:pt x="314" y="28"/>
                        </a:lnTo>
                        <a:lnTo>
                          <a:pt x="310" y="30"/>
                        </a:lnTo>
                        <a:lnTo>
                          <a:pt x="304" y="33"/>
                        </a:lnTo>
                        <a:lnTo>
                          <a:pt x="300" y="34"/>
                        </a:lnTo>
                        <a:lnTo>
                          <a:pt x="294" y="36"/>
                        </a:lnTo>
                        <a:lnTo>
                          <a:pt x="290" y="38"/>
                        </a:lnTo>
                        <a:lnTo>
                          <a:pt x="283" y="40"/>
                        </a:lnTo>
                        <a:lnTo>
                          <a:pt x="277" y="41"/>
                        </a:lnTo>
                        <a:lnTo>
                          <a:pt x="271" y="43"/>
                        </a:lnTo>
                        <a:lnTo>
                          <a:pt x="264" y="44"/>
                        </a:lnTo>
                        <a:lnTo>
                          <a:pt x="257" y="46"/>
                        </a:lnTo>
                        <a:lnTo>
                          <a:pt x="251" y="47"/>
                        </a:lnTo>
                        <a:lnTo>
                          <a:pt x="244" y="49"/>
                        </a:lnTo>
                        <a:lnTo>
                          <a:pt x="235" y="50"/>
                        </a:lnTo>
                        <a:lnTo>
                          <a:pt x="228" y="51"/>
                        </a:lnTo>
                        <a:lnTo>
                          <a:pt x="219" y="53"/>
                        </a:lnTo>
                        <a:lnTo>
                          <a:pt x="212" y="53"/>
                        </a:lnTo>
                        <a:lnTo>
                          <a:pt x="204" y="54"/>
                        </a:lnTo>
                        <a:lnTo>
                          <a:pt x="195" y="56"/>
                        </a:lnTo>
                        <a:lnTo>
                          <a:pt x="186" y="56"/>
                        </a:lnTo>
                        <a:lnTo>
                          <a:pt x="176" y="57"/>
                        </a:lnTo>
                        <a:lnTo>
                          <a:pt x="168" y="57"/>
                        </a:lnTo>
                        <a:lnTo>
                          <a:pt x="157" y="57"/>
                        </a:lnTo>
                        <a:lnTo>
                          <a:pt x="149" y="59"/>
                        </a:lnTo>
                        <a:lnTo>
                          <a:pt x="139" y="59"/>
                        </a:lnTo>
                        <a:lnTo>
                          <a:pt x="129" y="59"/>
                        </a:lnTo>
                        <a:lnTo>
                          <a:pt x="119" y="59"/>
                        </a:lnTo>
                        <a:lnTo>
                          <a:pt x="108" y="59"/>
                        </a:lnTo>
                        <a:lnTo>
                          <a:pt x="98" y="59"/>
                        </a:lnTo>
                        <a:lnTo>
                          <a:pt x="88" y="59"/>
                        </a:lnTo>
                        <a:lnTo>
                          <a:pt x="77" y="59"/>
                        </a:lnTo>
                        <a:lnTo>
                          <a:pt x="67" y="57"/>
                        </a:lnTo>
                        <a:lnTo>
                          <a:pt x="57" y="57"/>
                        </a:lnTo>
                        <a:lnTo>
                          <a:pt x="45" y="56"/>
                        </a:lnTo>
                        <a:lnTo>
                          <a:pt x="34" y="56"/>
                        </a:lnTo>
                        <a:lnTo>
                          <a:pt x="24" y="54"/>
                        </a:lnTo>
                        <a:lnTo>
                          <a:pt x="12" y="54"/>
                        </a:lnTo>
                        <a:lnTo>
                          <a:pt x="0" y="5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auto">
                  <a:xfrm>
                    <a:off x="3845" y="5759"/>
                    <a:ext cx="336" cy="66"/>
                  </a:xfrm>
                  <a:custGeom>
                    <a:avLst/>
                    <a:gdLst>
                      <a:gd name="T0" fmla="*/ 0 w 336"/>
                      <a:gd name="T1" fmla="*/ 3 h 66"/>
                      <a:gd name="T2" fmla="*/ 2 w 336"/>
                      <a:gd name="T3" fmla="*/ 9 h 66"/>
                      <a:gd name="T4" fmla="*/ 3 w 336"/>
                      <a:gd name="T5" fmla="*/ 11 h 66"/>
                      <a:gd name="T6" fmla="*/ 7 w 336"/>
                      <a:gd name="T7" fmla="*/ 16 h 66"/>
                      <a:gd name="T8" fmla="*/ 10 w 336"/>
                      <a:gd name="T9" fmla="*/ 19 h 66"/>
                      <a:gd name="T10" fmla="*/ 16 w 336"/>
                      <a:gd name="T11" fmla="*/ 24 h 66"/>
                      <a:gd name="T12" fmla="*/ 20 w 336"/>
                      <a:gd name="T13" fmla="*/ 26 h 66"/>
                      <a:gd name="T14" fmla="*/ 27 w 336"/>
                      <a:gd name="T15" fmla="*/ 32 h 66"/>
                      <a:gd name="T16" fmla="*/ 32 w 336"/>
                      <a:gd name="T17" fmla="*/ 33 h 66"/>
                      <a:gd name="T18" fmla="*/ 42 w 336"/>
                      <a:gd name="T19" fmla="*/ 37 h 66"/>
                      <a:gd name="T20" fmla="*/ 48 w 336"/>
                      <a:gd name="T21" fmla="*/ 39 h 66"/>
                      <a:gd name="T22" fmla="*/ 59 w 336"/>
                      <a:gd name="T23" fmla="*/ 43 h 66"/>
                      <a:gd name="T24" fmla="*/ 65 w 336"/>
                      <a:gd name="T25" fmla="*/ 45 h 66"/>
                      <a:gd name="T26" fmla="*/ 79 w 336"/>
                      <a:gd name="T27" fmla="*/ 49 h 66"/>
                      <a:gd name="T28" fmla="*/ 85 w 336"/>
                      <a:gd name="T29" fmla="*/ 50 h 66"/>
                      <a:gd name="T30" fmla="*/ 101 w 336"/>
                      <a:gd name="T31" fmla="*/ 53 h 66"/>
                      <a:gd name="T32" fmla="*/ 108 w 336"/>
                      <a:gd name="T33" fmla="*/ 55 h 66"/>
                      <a:gd name="T34" fmla="*/ 124 w 336"/>
                      <a:gd name="T35" fmla="*/ 58 h 66"/>
                      <a:gd name="T36" fmla="*/ 133 w 336"/>
                      <a:gd name="T37" fmla="*/ 59 h 66"/>
                      <a:gd name="T38" fmla="*/ 150 w 336"/>
                      <a:gd name="T39" fmla="*/ 60 h 66"/>
                      <a:gd name="T40" fmla="*/ 159 w 336"/>
                      <a:gd name="T41" fmla="*/ 62 h 66"/>
                      <a:gd name="T42" fmla="*/ 177 w 336"/>
                      <a:gd name="T43" fmla="*/ 63 h 66"/>
                      <a:gd name="T44" fmla="*/ 187 w 336"/>
                      <a:gd name="T45" fmla="*/ 63 h 66"/>
                      <a:gd name="T46" fmla="*/ 206 w 336"/>
                      <a:gd name="T47" fmla="*/ 65 h 66"/>
                      <a:gd name="T48" fmla="*/ 216 w 336"/>
                      <a:gd name="T49" fmla="*/ 66 h 66"/>
                      <a:gd name="T50" fmla="*/ 236 w 336"/>
                      <a:gd name="T51" fmla="*/ 66 h 66"/>
                      <a:gd name="T52" fmla="*/ 248 w 336"/>
                      <a:gd name="T53" fmla="*/ 66 h 66"/>
                      <a:gd name="T54" fmla="*/ 268 w 336"/>
                      <a:gd name="T55" fmla="*/ 66 h 66"/>
                      <a:gd name="T56" fmla="*/ 280 w 336"/>
                      <a:gd name="T57" fmla="*/ 66 h 66"/>
                      <a:gd name="T58" fmla="*/ 301 w 336"/>
                      <a:gd name="T59" fmla="*/ 66 h 66"/>
                      <a:gd name="T60" fmla="*/ 313 w 336"/>
                      <a:gd name="T61" fmla="*/ 65 h 66"/>
                      <a:gd name="T62" fmla="*/ 336 w 336"/>
                      <a:gd name="T63" fmla="*/ 6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6" h="6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2" y="9"/>
                        </a:lnTo>
                        <a:lnTo>
                          <a:pt x="3" y="11"/>
                        </a:lnTo>
                        <a:lnTo>
                          <a:pt x="6" y="14"/>
                        </a:lnTo>
                        <a:lnTo>
                          <a:pt x="7" y="16"/>
                        </a:lnTo>
                        <a:lnTo>
                          <a:pt x="10" y="19"/>
                        </a:lnTo>
                        <a:lnTo>
                          <a:pt x="13" y="22"/>
                        </a:lnTo>
                        <a:lnTo>
                          <a:pt x="16" y="24"/>
                        </a:lnTo>
                        <a:lnTo>
                          <a:pt x="20" y="26"/>
                        </a:lnTo>
                        <a:lnTo>
                          <a:pt x="23" y="29"/>
                        </a:lnTo>
                        <a:lnTo>
                          <a:pt x="27" y="32"/>
                        </a:lnTo>
                        <a:lnTo>
                          <a:pt x="32" y="33"/>
                        </a:lnTo>
                        <a:lnTo>
                          <a:pt x="38" y="36"/>
                        </a:lnTo>
                        <a:lnTo>
                          <a:pt x="42" y="37"/>
                        </a:lnTo>
                        <a:lnTo>
                          <a:pt x="48" y="39"/>
                        </a:lnTo>
                        <a:lnTo>
                          <a:pt x="53" y="42"/>
                        </a:lnTo>
                        <a:lnTo>
                          <a:pt x="59" y="43"/>
                        </a:lnTo>
                        <a:lnTo>
                          <a:pt x="65" y="45"/>
                        </a:lnTo>
                        <a:lnTo>
                          <a:pt x="72" y="47"/>
                        </a:lnTo>
                        <a:lnTo>
                          <a:pt x="79" y="49"/>
                        </a:lnTo>
                        <a:lnTo>
                          <a:pt x="85" y="50"/>
                        </a:lnTo>
                        <a:lnTo>
                          <a:pt x="92" y="52"/>
                        </a:lnTo>
                        <a:lnTo>
                          <a:pt x="101" y="53"/>
                        </a:lnTo>
                        <a:lnTo>
                          <a:pt x="108" y="55"/>
                        </a:lnTo>
                        <a:lnTo>
                          <a:pt x="115" y="56"/>
                        </a:lnTo>
                        <a:lnTo>
                          <a:pt x="124" y="58"/>
                        </a:lnTo>
                        <a:lnTo>
                          <a:pt x="133" y="59"/>
                        </a:lnTo>
                        <a:lnTo>
                          <a:pt x="141" y="60"/>
                        </a:lnTo>
                        <a:lnTo>
                          <a:pt x="150" y="60"/>
                        </a:lnTo>
                        <a:lnTo>
                          <a:pt x="159" y="62"/>
                        </a:lnTo>
                        <a:lnTo>
                          <a:pt x="167" y="62"/>
                        </a:lnTo>
                        <a:lnTo>
                          <a:pt x="177" y="63"/>
                        </a:lnTo>
                        <a:lnTo>
                          <a:pt x="187" y="63"/>
                        </a:lnTo>
                        <a:lnTo>
                          <a:pt x="196" y="65"/>
                        </a:lnTo>
                        <a:lnTo>
                          <a:pt x="206" y="65"/>
                        </a:lnTo>
                        <a:lnTo>
                          <a:pt x="216" y="66"/>
                        </a:lnTo>
                        <a:lnTo>
                          <a:pt x="226" y="66"/>
                        </a:lnTo>
                        <a:lnTo>
                          <a:pt x="236" y="66"/>
                        </a:lnTo>
                        <a:lnTo>
                          <a:pt x="248" y="66"/>
                        </a:lnTo>
                        <a:lnTo>
                          <a:pt x="258" y="66"/>
                        </a:lnTo>
                        <a:lnTo>
                          <a:pt x="268" y="66"/>
                        </a:lnTo>
                        <a:lnTo>
                          <a:pt x="280" y="66"/>
                        </a:lnTo>
                        <a:lnTo>
                          <a:pt x="290" y="66"/>
                        </a:lnTo>
                        <a:lnTo>
                          <a:pt x="301" y="66"/>
                        </a:lnTo>
                        <a:lnTo>
                          <a:pt x="313" y="65"/>
                        </a:lnTo>
                        <a:lnTo>
                          <a:pt x="324" y="65"/>
                        </a:lnTo>
                        <a:lnTo>
                          <a:pt x="336" y="6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5" name="Freeform 92"/>
                  <p:cNvSpPr>
                    <a:spLocks/>
                  </p:cNvSpPr>
                  <p:nvPr/>
                </p:nvSpPr>
                <p:spPr bwMode="auto">
                  <a:xfrm rot="-224849">
                    <a:off x="3508" y="5769"/>
                    <a:ext cx="336" cy="59"/>
                  </a:xfrm>
                  <a:custGeom>
                    <a:avLst/>
                    <a:gdLst>
                      <a:gd name="T0" fmla="*/ 336 w 336"/>
                      <a:gd name="T1" fmla="*/ 3 h 59"/>
                      <a:gd name="T2" fmla="*/ 333 w 336"/>
                      <a:gd name="T3" fmla="*/ 9 h 59"/>
                      <a:gd name="T4" fmla="*/ 331 w 336"/>
                      <a:gd name="T5" fmla="*/ 12 h 59"/>
                      <a:gd name="T6" fmla="*/ 327 w 336"/>
                      <a:gd name="T7" fmla="*/ 16 h 59"/>
                      <a:gd name="T8" fmla="*/ 326 w 336"/>
                      <a:gd name="T9" fmla="*/ 19 h 59"/>
                      <a:gd name="T10" fmla="*/ 318 w 336"/>
                      <a:gd name="T11" fmla="*/ 25 h 59"/>
                      <a:gd name="T12" fmla="*/ 316 w 336"/>
                      <a:gd name="T13" fmla="*/ 26 h 59"/>
                      <a:gd name="T14" fmla="*/ 307 w 336"/>
                      <a:gd name="T15" fmla="*/ 30 h 59"/>
                      <a:gd name="T16" fmla="*/ 303 w 336"/>
                      <a:gd name="T17" fmla="*/ 33 h 59"/>
                      <a:gd name="T18" fmla="*/ 291 w 336"/>
                      <a:gd name="T19" fmla="*/ 36 h 59"/>
                      <a:gd name="T20" fmla="*/ 287 w 336"/>
                      <a:gd name="T21" fmla="*/ 39 h 59"/>
                      <a:gd name="T22" fmla="*/ 274 w 336"/>
                      <a:gd name="T23" fmla="*/ 42 h 59"/>
                      <a:gd name="T24" fmla="*/ 268 w 336"/>
                      <a:gd name="T25" fmla="*/ 43 h 59"/>
                      <a:gd name="T26" fmla="*/ 256 w 336"/>
                      <a:gd name="T27" fmla="*/ 48 h 59"/>
                      <a:gd name="T28" fmla="*/ 249 w 336"/>
                      <a:gd name="T29" fmla="*/ 49 h 59"/>
                      <a:gd name="T30" fmla="*/ 233 w 336"/>
                      <a:gd name="T31" fmla="*/ 50 h 59"/>
                      <a:gd name="T32" fmla="*/ 226 w 336"/>
                      <a:gd name="T33" fmla="*/ 52 h 59"/>
                      <a:gd name="T34" fmla="*/ 210 w 336"/>
                      <a:gd name="T35" fmla="*/ 55 h 59"/>
                      <a:gd name="T36" fmla="*/ 202 w 336"/>
                      <a:gd name="T37" fmla="*/ 55 h 59"/>
                      <a:gd name="T38" fmla="*/ 184 w 336"/>
                      <a:gd name="T39" fmla="*/ 56 h 59"/>
                      <a:gd name="T40" fmla="*/ 176 w 336"/>
                      <a:gd name="T41" fmla="*/ 58 h 59"/>
                      <a:gd name="T42" fmla="*/ 157 w 336"/>
                      <a:gd name="T43" fmla="*/ 58 h 59"/>
                      <a:gd name="T44" fmla="*/ 147 w 336"/>
                      <a:gd name="T45" fmla="*/ 59 h 59"/>
                      <a:gd name="T46" fmla="*/ 127 w 336"/>
                      <a:gd name="T47" fmla="*/ 59 h 59"/>
                      <a:gd name="T48" fmla="*/ 118 w 336"/>
                      <a:gd name="T49" fmla="*/ 59 h 59"/>
                      <a:gd name="T50" fmla="*/ 97 w 336"/>
                      <a:gd name="T51" fmla="*/ 59 h 59"/>
                      <a:gd name="T52" fmla="*/ 87 w 336"/>
                      <a:gd name="T53" fmla="*/ 59 h 59"/>
                      <a:gd name="T54" fmla="*/ 65 w 336"/>
                      <a:gd name="T55" fmla="*/ 58 h 59"/>
                      <a:gd name="T56" fmla="*/ 55 w 336"/>
                      <a:gd name="T57" fmla="*/ 58 h 59"/>
                      <a:gd name="T58" fmla="*/ 33 w 336"/>
                      <a:gd name="T59" fmla="*/ 56 h 59"/>
                      <a:gd name="T60" fmla="*/ 22 w 336"/>
                      <a:gd name="T61" fmla="*/ 55 h 59"/>
                      <a:gd name="T62" fmla="*/ 0 w 336"/>
                      <a:gd name="T63" fmla="*/ 53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6" h="59">
                        <a:moveTo>
                          <a:pt x="336" y="0"/>
                        </a:moveTo>
                        <a:lnTo>
                          <a:pt x="336" y="3"/>
                        </a:lnTo>
                        <a:lnTo>
                          <a:pt x="334" y="6"/>
                        </a:lnTo>
                        <a:lnTo>
                          <a:pt x="333" y="9"/>
                        </a:lnTo>
                        <a:lnTo>
                          <a:pt x="331" y="12"/>
                        </a:lnTo>
                        <a:lnTo>
                          <a:pt x="330" y="14"/>
                        </a:lnTo>
                        <a:lnTo>
                          <a:pt x="327" y="16"/>
                        </a:lnTo>
                        <a:lnTo>
                          <a:pt x="326" y="19"/>
                        </a:lnTo>
                        <a:lnTo>
                          <a:pt x="321" y="22"/>
                        </a:lnTo>
                        <a:lnTo>
                          <a:pt x="318" y="25"/>
                        </a:lnTo>
                        <a:lnTo>
                          <a:pt x="316" y="26"/>
                        </a:lnTo>
                        <a:lnTo>
                          <a:pt x="311" y="29"/>
                        </a:lnTo>
                        <a:lnTo>
                          <a:pt x="307" y="30"/>
                        </a:lnTo>
                        <a:lnTo>
                          <a:pt x="303" y="33"/>
                        </a:lnTo>
                        <a:lnTo>
                          <a:pt x="297" y="35"/>
                        </a:lnTo>
                        <a:lnTo>
                          <a:pt x="291" y="36"/>
                        </a:lnTo>
                        <a:lnTo>
                          <a:pt x="287" y="39"/>
                        </a:lnTo>
                        <a:lnTo>
                          <a:pt x="281" y="40"/>
                        </a:lnTo>
                        <a:lnTo>
                          <a:pt x="274" y="42"/>
                        </a:lnTo>
                        <a:lnTo>
                          <a:pt x="268" y="43"/>
                        </a:lnTo>
                        <a:lnTo>
                          <a:pt x="264" y="46"/>
                        </a:lnTo>
                        <a:lnTo>
                          <a:pt x="256" y="48"/>
                        </a:lnTo>
                        <a:lnTo>
                          <a:pt x="249" y="49"/>
                        </a:lnTo>
                        <a:lnTo>
                          <a:pt x="242" y="49"/>
                        </a:lnTo>
                        <a:lnTo>
                          <a:pt x="233" y="50"/>
                        </a:lnTo>
                        <a:lnTo>
                          <a:pt x="226" y="52"/>
                        </a:lnTo>
                        <a:lnTo>
                          <a:pt x="219" y="53"/>
                        </a:lnTo>
                        <a:lnTo>
                          <a:pt x="210" y="55"/>
                        </a:lnTo>
                        <a:lnTo>
                          <a:pt x="202" y="55"/>
                        </a:lnTo>
                        <a:lnTo>
                          <a:pt x="193" y="56"/>
                        </a:lnTo>
                        <a:lnTo>
                          <a:pt x="184" y="56"/>
                        </a:lnTo>
                        <a:lnTo>
                          <a:pt x="176" y="58"/>
                        </a:lnTo>
                        <a:lnTo>
                          <a:pt x="166" y="58"/>
                        </a:lnTo>
                        <a:lnTo>
                          <a:pt x="157" y="58"/>
                        </a:lnTo>
                        <a:lnTo>
                          <a:pt x="147" y="59"/>
                        </a:lnTo>
                        <a:lnTo>
                          <a:pt x="137" y="59"/>
                        </a:lnTo>
                        <a:lnTo>
                          <a:pt x="127" y="59"/>
                        </a:lnTo>
                        <a:lnTo>
                          <a:pt x="118" y="59"/>
                        </a:lnTo>
                        <a:lnTo>
                          <a:pt x="107" y="59"/>
                        </a:lnTo>
                        <a:lnTo>
                          <a:pt x="97" y="59"/>
                        </a:lnTo>
                        <a:lnTo>
                          <a:pt x="87" y="59"/>
                        </a:lnTo>
                        <a:lnTo>
                          <a:pt x="76" y="58"/>
                        </a:lnTo>
                        <a:lnTo>
                          <a:pt x="65" y="58"/>
                        </a:lnTo>
                        <a:lnTo>
                          <a:pt x="55" y="58"/>
                        </a:lnTo>
                        <a:lnTo>
                          <a:pt x="43" y="56"/>
                        </a:lnTo>
                        <a:lnTo>
                          <a:pt x="33" y="56"/>
                        </a:lnTo>
                        <a:lnTo>
                          <a:pt x="22" y="55"/>
                        </a:lnTo>
                        <a:lnTo>
                          <a:pt x="10" y="55"/>
                        </a:lnTo>
                        <a:lnTo>
                          <a:pt x="0" y="5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6" name="Freeform 91"/>
                  <p:cNvSpPr>
                    <a:spLocks/>
                  </p:cNvSpPr>
                  <p:nvPr/>
                </p:nvSpPr>
                <p:spPr bwMode="auto">
                  <a:xfrm>
                    <a:off x="4457" y="5781"/>
                    <a:ext cx="336" cy="67"/>
                  </a:xfrm>
                  <a:custGeom>
                    <a:avLst/>
                    <a:gdLst>
                      <a:gd name="T0" fmla="*/ 0 w 336"/>
                      <a:gd name="T1" fmla="*/ 3 h 67"/>
                      <a:gd name="T2" fmla="*/ 3 w 336"/>
                      <a:gd name="T3" fmla="*/ 9 h 67"/>
                      <a:gd name="T4" fmla="*/ 4 w 336"/>
                      <a:gd name="T5" fmla="*/ 10 h 67"/>
                      <a:gd name="T6" fmla="*/ 7 w 336"/>
                      <a:gd name="T7" fmla="*/ 16 h 67"/>
                      <a:gd name="T8" fmla="*/ 10 w 336"/>
                      <a:gd name="T9" fmla="*/ 19 h 67"/>
                      <a:gd name="T10" fmla="*/ 16 w 336"/>
                      <a:gd name="T11" fmla="*/ 23 h 67"/>
                      <a:gd name="T12" fmla="*/ 20 w 336"/>
                      <a:gd name="T13" fmla="*/ 26 h 67"/>
                      <a:gd name="T14" fmla="*/ 27 w 336"/>
                      <a:gd name="T15" fmla="*/ 31 h 67"/>
                      <a:gd name="T16" fmla="*/ 32 w 336"/>
                      <a:gd name="T17" fmla="*/ 34 h 67"/>
                      <a:gd name="T18" fmla="*/ 42 w 336"/>
                      <a:gd name="T19" fmla="*/ 38 h 67"/>
                      <a:gd name="T20" fmla="*/ 47 w 336"/>
                      <a:gd name="T21" fmla="*/ 39 h 67"/>
                      <a:gd name="T22" fmla="*/ 59 w 336"/>
                      <a:gd name="T23" fmla="*/ 44 h 67"/>
                      <a:gd name="T24" fmla="*/ 65 w 336"/>
                      <a:gd name="T25" fmla="*/ 45 h 67"/>
                      <a:gd name="T26" fmla="*/ 79 w 336"/>
                      <a:gd name="T27" fmla="*/ 48 h 67"/>
                      <a:gd name="T28" fmla="*/ 85 w 336"/>
                      <a:gd name="T29" fmla="*/ 49 h 67"/>
                      <a:gd name="T30" fmla="*/ 101 w 336"/>
                      <a:gd name="T31" fmla="*/ 54 h 67"/>
                      <a:gd name="T32" fmla="*/ 108 w 336"/>
                      <a:gd name="T33" fmla="*/ 55 h 67"/>
                      <a:gd name="T34" fmla="*/ 124 w 336"/>
                      <a:gd name="T35" fmla="*/ 57 h 67"/>
                      <a:gd name="T36" fmla="*/ 132 w 336"/>
                      <a:gd name="T37" fmla="*/ 58 h 67"/>
                      <a:gd name="T38" fmla="*/ 150 w 336"/>
                      <a:gd name="T39" fmla="*/ 61 h 67"/>
                      <a:gd name="T40" fmla="*/ 158 w 336"/>
                      <a:gd name="T41" fmla="*/ 61 h 67"/>
                      <a:gd name="T42" fmla="*/ 177 w 336"/>
                      <a:gd name="T43" fmla="*/ 62 h 67"/>
                      <a:gd name="T44" fmla="*/ 187 w 336"/>
                      <a:gd name="T45" fmla="*/ 64 h 67"/>
                      <a:gd name="T46" fmla="*/ 206 w 336"/>
                      <a:gd name="T47" fmla="*/ 65 h 67"/>
                      <a:gd name="T48" fmla="*/ 216 w 336"/>
                      <a:gd name="T49" fmla="*/ 65 h 67"/>
                      <a:gd name="T50" fmla="*/ 236 w 336"/>
                      <a:gd name="T51" fmla="*/ 65 h 67"/>
                      <a:gd name="T52" fmla="*/ 248 w 336"/>
                      <a:gd name="T53" fmla="*/ 67 h 67"/>
                      <a:gd name="T54" fmla="*/ 268 w 336"/>
                      <a:gd name="T55" fmla="*/ 67 h 67"/>
                      <a:gd name="T56" fmla="*/ 279 w 336"/>
                      <a:gd name="T57" fmla="*/ 67 h 67"/>
                      <a:gd name="T58" fmla="*/ 301 w 336"/>
                      <a:gd name="T59" fmla="*/ 65 h 67"/>
                      <a:gd name="T60" fmla="*/ 312 w 336"/>
                      <a:gd name="T61" fmla="*/ 65 h 67"/>
                      <a:gd name="T62" fmla="*/ 336 w 336"/>
                      <a:gd name="T63" fmla="*/ 64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6" h="6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3"/>
                        </a:lnTo>
                        <a:lnTo>
                          <a:pt x="7" y="16"/>
                        </a:lnTo>
                        <a:lnTo>
                          <a:pt x="10" y="19"/>
                        </a:lnTo>
                        <a:lnTo>
                          <a:pt x="13" y="22"/>
                        </a:lnTo>
                        <a:lnTo>
                          <a:pt x="16" y="23"/>
                        </a:lnTo>
                        <a:lnTo>
                          <a:pt x="20" y="26"/>
                        </a:lnTo>
                        <a:lnTo>
                          <a:pt x="23" y="29"/>
                        </a:lnTo>
                        <a:lnTo>
                          <a:pt x="27" y="31"/>
                        </a:lnTo>
                        <a:lnTo>
                          <a:pt x="32" y="34"/>
                        </a:lnTo>
                        <a:lnTo>
                          <a:pt x="37" y="35"/>
                        </a:lnTo>
                        <a:lnTo>
                          <a:pt x="42" y="38"/>
                        </a:lnTo>
                        <a:lnTo>
                          <a:pt x="47" y="39"/>
                        </a:lnTo>
                        <a:lnTo>
                          <a:pt x="53" y="41"/>
                        </a:lnTo>
                        <a:lnTo>
                          <a:pt x="59" y="44"/>
                        </a:lnTo>
                        <a:lnTo>
                          <a:pt x="65" y="45"/>
                        </a:lnTo>
                        <a:lnTo>
                          <a:pt x="72" y="46"/>
                        </a:lnTo>
                        <a:lnTo>
                          <a:pt x="79" y="48"/>
                        </a:lnTo>
                        <a:lnTo>
                          <a:pt x="85" y="49"/>
                        </a:lnTo>
                        <a:lnTo>
                          <a:pt x="92" y="52"/>
                        </a:lnTo>
                        <a:lnTo>
                          <a:pt x="101" y="54"/>
                        </a:lnTo>
                        <a:lnTo>
                          <a:pt x="108" y="55"/>
                        </a:lnTo>
                        <a:lnTo>
                          <a:pt x="115" y="55"/>
                        </a:lnTo>
                        <a:lnTo>
                          <a:pt x="124" y="57"/>
                        </a:lnTo>
                        <a:lnTo>
                          <a:pt x="132" y="58"/>
                        </a:lnTo>
                        <a:lnTo>
                          <a:pt x="141" y="59"/>
                        </a:lnTo>
                        <a:lnTo>
                          <a:pt x="150" y="61"/>
                        </a:lnTo>
                        <a:lnTo>
                          <a:pt x="158" y="61"/>
                        </a:lnTo>
                        <a:lnTo>
                          <a:pt x="168" y="62"/>
                        </a:lnTo>
                        <a:lnTo>
                          <a:pt x="177" y="62"/>
                        </a:lnTo>
                        <a:lnTo>
                          <a:pt x="187" y="64"/>
                        </a:lnTo>
                        <a:lnTo>
                          <a:pt x="196" y="64"/>
                        </a:lnTo>
                        <a:lnTo>
                          <a:pt x="206" y="65"/>
                        </a:lnTo>
                        <a:lnTo>
                          <a:pt x="216" y="65"/>
                        </a:lnTo>
                        <a:lnTo>
                          <a:pt x="226" y="65"/>
                        </a:lnTo>
                        <a:lnTo>
                          <a:pt x="236" y="65"/>
                        </a:lnTo>
                        <a:lnTo>
                          <a:pt x="248" y="67"/>
                        </a:lnTo>
                        <a:lnTo>
                          <a:pt x="258" y="67"/>
                        </a:lnTo>
                        <a:lnTo>
                          <a:pt x="268" y="67"/>
                        </a:lnTo>
                        <a:lnTo>
                          <a:pt x="279" y="67"/>
                        </a:lnTo>
                        <a:lnTo>
                          <a:pt x="291" y="65"/>
                        </a:lnTo>
                        <a:lnTo>
                          <a:pt x="301" y="65"/>
                        </a:lnTo>
                        <a:lnTo>
                          <a:pt x="312" y="65"/>
                        </a:lnTo>
                        <a:lnTo>
                          <a:pt x="324" y="65"/>
                        </a:lnTo>
                        <a:lnTo>
                          <a:pt x="336" y="6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7" name="Freeform 90"/>
                  <p:cNvSpPr>
                    <a:spLocks/>
                  </p:cNvSpPr>
                  <p:nvPr/>
                </p:nvSpPr>
                <p:spPr bwMode="auto">
                  <a:xfrm rot="142614">
                    <a:off x="4119" y="5776"/>
                    <a:ext cx="337" cy="58"/>
                  </a:xfrm>
                  <a:custGeom>
                    <a:avLst/>
                    <a:gdLst>
                      <a:gd name="T0" fmla="*/ 337 w 337"/>
                      <a:gd name="T1" fmla="*/ 3 h 58"/>
                      <a:gd name="T2" fmla="*/ 335 w 337"/>
                      <a:gd name="T3" fmla="*/ 8 h 58"/>
                      <a:gd name="T4" fmla="*/ 334 w 337"/>
                      <a:gd name="T5" fmla="*/ 11 h 58"/>
                      <a:gd name="T6" fmla="*/ 328 w 337"/>
                      <a:gd name="T7" fmla="*/ 16 h 58"/>
                      <a:gd name="T8" fmla="*/ 326 w 337"/>
                      <a:gd name="T9" fmla="*/ 19 h 58"/>
                      <a:gd name="T10" fmla="*/ 319 w 337"/>
                      <a:gd name="T11" fmla="*/ 24 h 58"/>
                      <a:gd name="T12" fmla="*/ 316 w 337"/>
                      <a:gd name="T13" fmla="*/ 26 h 58"/>
                      <a:gd name="T14" fmla="*/ 308 w 337"/>
                      <a:gd name="T15" fmla="*/ 31 h 58"/>
                      <a:gd name="T16" fmla="*/ 303 w 337"/>
                      <a:gd name="T17" fmla="*/ 32 h 58"/>
                      <a:gd name="T18" fmla="*/ 293 w 337"/>
                      <a:gd name="T19" fmla="*/ 36 h 58"/>
                      <a:gd name="T20" fmla="*/ 288 w 337"/>
                      <a:gd name="T21" fmla="*/ 38 h 58"/>
                      <a:gd name="T22" fmla="*/ 276 w 337"/>
                      <a:gd name="T23" fmla="*/ 41 h 58"/>
                      <a:gd name="T24" fmla="*/ 269 w 337"/>
                      <a:gd name="T25" fmla="*/ 44 h 58"/>
                      <a:gd name="T26" fmla="*/ 256 w 337"/>
                      <a:gd name="T27" fmla="*/ 47 h 58"/>
                      <a:gd name="T28" fmla="*/ 249 w 337"/>
                      <a:gd name="T29" fmla="*/ 48 h 58"/>
                      <a:gd name="T30" fmla="*/ 234 w 337"/>
                      <a:gd name="T31" fmla="*/ 49 h 58"/>
                      <a:gd name="T32" fmla="*/ 226 w 337"/>
                      <a:gd name="T33" fmla="*/ 51 h 58"/>
                      <a:gd name="T34" fmla="*/ 210 w 337"/>
                      <a:gd name="T35" fmla="*/ 54 h 58"/>
                      <a:gd name="T36" fmla="*/ 201 w 337"/>
                      <a:gd name="T37" fmla="*/ 54 h 58"/>
                      <a:gd name="T38" fmla="*/ 184 w 337"/>
                      <a:gd name="T39" fmla="*/ 55 h 58"/>
                      <a:gd name="T40" fmla="*/ 175 w 337"/>
                      <a:gd name="T41" fmla="*/ 57 h 58"/>
                      <a:gd name="T42" fmla="*/ 156 w 337"/>
                      <a:gd name="T43" fmla="*/ 57 h 58"/>
                      <a:gd name="T44" fmla="*/ 146 w 337"/>
                      <a:gd name="T45" fmla="*/ 58 h 58"/>
                      <a:gd name="T46" fmla="*/ 128 w 337"/>
                      <a:gd name="T47" fmla="*/ 58 h 58"/>
                      <a:gd name="T48" fmla="*/ 118 w 337"/>
                      <a:gd name="T49" fmla="*/ 58 h 58"/>
                      <a:gd name="T50" fmla="*/ 96 w 337"/>
                      <a:gd name="T51" fmla="*/ 58 h 58"/>
                      <a:gd name="T52" fmla="*/ 86 w 337"/>
                      <a:gd name="T53" fmla="*/ 58 h 58"/>
                      <a:gd name="T54" fmla="*/ 64 w 337"/>
                      <a:gd name="T55" fmla="*/ 57 h 58"/>
                      <a:gd name="T56" fmla="*/ 54 w 337"/>
                      <a:gd name="T57" fmla="*/ 57 h 58"/>
                      <a:gd name="T58" fmla="*/ 33 w 337"/>
                      <a:gd name="T59" fmla="*/ 55 h 58"/>
                      <a:gd name="T60" fmla="*/ 21 w 337"/>
                      <a:gd name="T61" fmla="*/ 54 h 58"/>
                      <a:gd name="T62" fmla="*/ 0 w 337"/>
                      <a:gd name="T63" fmla="*/ 5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7" h="58">
                        <a:moveTo>
                          <a:pt x="337" y="0"/>
                        </a:moveTo>
                        <a:lnTo>
                          <a:pt x="337" y="3"/>
                        </a:lnTo>
                        <a:lnTo>
                          <a:pt x="337" y="6"/>
                        </a:lnTo>
                        <a:lnTo>
                          <a:pt x="335" y="8"/>
                        </a:lnTo>
                        <a:lnTo>
                          <a:pt x="334" y="11"/>
                        </a:lnTo>
                        <a:lnTo>
                          <a:pt x="331" y="13"/>
                        </a:lnTo>
                        <a:lnTo>
                          <a:pt x="328" y="16"/>
                        </a:lnTo>
                        <a:lnTo>
                          <a:pt x="326" y="19"/>
                        </a:lnTo>
                        <a:lnTo>
                          <a:pt x="324" y="21"/>
                        </a:lnTo>
                        <a:lnTo>
                          <a:pt x="319" y="24"/>
                        </a:lnTo>
                        <a:lnTo>
                          <a:pt x="316" y="26"/>
                        </a:lnTo>
                        <a:lnTo>
                          <a:pt x="312" y="28"/>
                        </a:lnTo>
                        <a:lnTo>
                          <a:pt x="308" y="31"/>
                        </a:lnTo>
                        <a:lnTo>
                          <a:pt x="303" y="32"/>
                        </a:lnTo>
                        <a:lnTo>
                          <a:pt x="298" y="34"/>
                        </a:lnTo>
                        <a:lnTo>
                          <a:pt x="293" y="36"/>
                        </a:lnTo>
                        <a:lnTo>
                          <a:pt x="288" y="38"/>
                        </a:lnTo>
                        <a:lnTo>
                          <a:pt x="282" y="39"/>
                        </a:lnTo>
                        <a:lnTo>
                          <a:pt x="276" y="41"/>
                        </a:lnTo>
                        <a:lnTo>
                          <a:pt x="269" y="44"/>
                        </a:lnTo>
                        <a:lnTo>
                          <a:pt x="263" y="45"/>
                        </a:lnTo>
                        <a:lnTo>
                          <a:pt x="256" y="47"/>
                        </a:lnTo>
                        <a:lnTo>
                          <a:pt x="249" y="48"/>
                        </a:lnTo>
                        <a:lnTo>
                          <a:pt x="241" y="49"/>
                        </a:lnTo>
                        <a:lnTo>
                          <a:pt x="234" y="49"/>
                        </a:lnTo>
                        <a:lnTo>
                          <a:pt x="226" y="51"/>
                        </a:lnTo>
                        <a:lnTo>
                          <a:pt x="218" y="52"/>
                        </a:lnTo>
                        <a:lnTo>
                          <a:pt x="210" y="54"/>
                        </a:lnTo>
                        <a:lnTo>
                          <a:pt x="201" y="54"/>
                        </a:lnTo>
                        <a:lnTo>
                          <a:pt x="192" y="55"/>
                        </a:lnTo>
                        <a:lnTo>
                          <a:pt x="184" y="55"/>
                        </a:lnTo>
                        <a:lnTo>
                          <a:pt x="175" y="57"/>
                        </a:lnTo>
                        <a:lnTo>
                          <a:pt x="165" y="57"/>
                        </a:lnTo>
                        <a:lnTo>
                          <a:pt x="156" y="57"/>
                        </a:lnTo>
                        <a:lnTo>
                          <a:pt x="146" y="58"/>
                        </a:lnTo>
                        <a:lnTo>
                          <a:pt x="136" y="58"/>
                        </a:lnTo>
                        <a:lnTo>
                          <a:pt x="128" y="58"/>
                        </a:lnTo>
                        <a:lnTo>
                          <a:pt x="118" y="58"/>
                        </a:lnTo>
                        <a:lnTo>
                          <a:pt x="108" y="58"/>
                        </a:lnTo>
                        <a:lnTo>
                          <a:pt x="96" y="58"/>
                        </a:lnTo>
                        <a:lnTo>
                          <a:pt x="86" y="58"/>
                        </a:lnTo>
                        <a:lnTo>
                          <a:pt x="76" y="57"/>
                        </a:lnTo>
                        <a:lnTo>
                          <a:pt x="64" y="57"/>
                        </a:lnTo>
                        <a:lnTo>
                          <a:pt x="54" y="57"/>
                        </a:lnTo>
                        <a:lnTo>
                          <a:pt x="43" y="55"/>
                        </a:lnTo>
                        <a:lnTo>
                          <a:pt x="33" y="55"/>
                        </a:lnTo>
                        <a:lnTo>
                          <a:pt x="21" y="54"/>
                        </a:lnTo>
                        <a:lnTo>
                          <a:pt x="10" y="54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8" name="Freeform 89"/>
                  <p:cNvSpPr>
                    <a:spLocks/>
                  </p:cNvSpPr>
                  <p:nvPr/>
                </p:nvSpPr>
                <p:spPr bwMode="auto">
                  <a:xfrm>
                    <a:off x="5106" y="5793"/>
                    <a:ext cx="337" cy="65"/>
                  </a:xfrm>
                  <a:custGeom>
                    <a:avLst/>
                    <a:gdLst>
                      <a:gd name="T0" fmla="*/ 2 w 337"/>
                      <a:gd name="T1" fmla="*/ 3 h 65"/>
                      <a:gd name="T2" fmla="*/ 3 w 337"/>
                      <a:gd name="T3" fmla="*/ 9 h 65"/>
                      <a:gd name="T4" fmla="*/ 5 w 337"/>
                      <a:gd name="T5" fmla="*/ 10 h 65"/>
                      <a:gd name="T6" fmla="*/ 9 w 337"/>
                      <a:gd name="T7" fmla="*/ 16 h 65"/>
                      <a:gd name="T8" fmla="*/ 12 w 337"/>
                      <a:gd name="T9" fmla="*/ 19 h 65"/>
                      <a:gd name="T10" fmla="*/ 18 w 337"/>
                      <a:gd name="T11" fmla="*/ 23 h 65"/>
                      <a:gd name="T12" fmla="*/ 20 w 337"/>
                      <a:gd name="T13" fmla="*/ 26 h 65"/>
                      <a:gd name="T14" fmla="*/ 29 w 337"/>
                      <a:gd name="T15" fmla="*/ 31 h 65"/>
                      <a:gd name="T16" fmla="*/ 33 w 337"/>
                      <a:gd name="T17" fmla="*/ 34 h 65"/>
                      <a:gd name="T18" fmla="*/ 44 w 337"/>
                      <a:gd name="T19" fmla="*/ 38 h 65"/>
                      <a:gd name="T20" fmla="*/ 49 w 337"/>
                      <a:gd name="T21" fmla="*/ 39 h 65"/>
                      <a:gd name="T22" fmla="*/ 61 w 337"/>
                      <a:gd name="T23" fmla="*/ 44 h 65"/>
                      <a:gd name="T24" fmla="*/ 67 w 337"/>
                      <a:gd name="T25" fmla="*/ 45 h 65"/>
                      <a:gd name="T26" fmla="*/ 80 w 337"/>
                      <a:gd name="T27" fmla="*/ 48 h 65"/>
                      <a:gd name="T28" fmla="*/ 87 w 337"/>
                      <a:gd name="T29" fmla="*/ 49 h 65"/>
                      <a:gd name="T30" fmla="*/ 103 w 337"/>
                      <a:gd name="T31" fmla="*/ 52 h 65"/>
                      <a:gd name="T32" fmla="*/ 110 w 337"/>
                      <a:gd name="T33" fmla="*/ 54 h 65"/>
                      <a:gd name="T34" fmla="*/ 126 w 337"/>
                      <a:gd name="T35" fmla="*/ 57 h 65"/>
                      <a:gd name="T36" fmla="*/ 134 w 337"/>
                      <a:gd name="T37" fmla="*/ 58 h 65"/>
                      <a:gd name="T38" fmla="*/ 152 w 337"/>
                      <a:gd name="T39" fmla="*/ 59 h 65"/>
                      <a:gd name="T40" fmla="*/ 160 w 337"/>
                      <a:gd name="T41" fmla="*/ 61 h 65"/>
                      <a:gd name="T42" fmla="*/ 179 w 337"/>
                      <a:gd name="T43" fmla="*/ 62 h 65"/>
                      <a:gd name="T44" fmla="*/ 189 w 337"/>
                      <a:gd name="T45" fmla="*/ 62 h 65"/>
                      <a:gd name="T46" fmla="*/ 208 w 337"/>
                      <a:gd name="T47" fmla="*/ 64 h 65"/>
                      <a:gd name="T48" fmla="*/ 218 w 337"/>
                      <a:gd name="T49" fmla="*/ 64 h 65"/>
                      <a:gd name="T50" fmla="*/ 238 w 337"/>
                      <a:gd name="T51" fmla="*/ 65 h 65"/>
                      <a:gd name="T52" fmla="*/ 249 w 337"/>
                      <a:gd name="T53" fmla="*/ 65 h 65"/>
                      <a:gd name="T54" fmla="*/ 271 w 337"/>
                      <a:gd name="T55" fmla="*/ 65 h 65"/>
                      <a:gd name="T56" fmla="*/ 281 w 337"/>
                      <a:gd name="T57" fmla="*/ 65 h 65"/>
                      <a:gd name="T58" fmla="*/ 303 w 337"/>
                      <a:gd name="T59" fmla="*/ 64 h 65"/>
                      <a:gd name="T60" fmla="*/ 314 w 337"/>
                      <a:gd name="T61" fmla="*/ 64 h 65"/>
                      <a:gd name="T62" fmla="*/ 337 w 337"/>
                      <a:gd name="T63" fmla="*/ 62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7" h="65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5" y="10"/>
                        </a:lnTo>
                        <a:lnTo>
                          <a:pt x="6" y="13"/>
                        </a:lnTo>
                        <a:lnTo>
                          <a:pt x="9" y="16"/>
                        </a:lnTo>
                        <a:lnTo>
                          <a:pt x="12" y="19"/>
                        </a:lnTo>
                        <a:lnTo>
                          <a:pt x="15" y="22"/>
                        </a:lnTo>
                        <a:lnTo>
                          <a:pt x="18" y="23"/>
                        </a:lnTo>
                        <a:lnTo>
                          <a:pt x="20" y="26"/>
                        </a:lnTo>
                        <a:lnTo>
                          <a:pt x="25" y="29"/>
                        </a:lnTo>
                        <a:lnTo>
                          <a:pt x="29" y="31"/>
                        </a:lnTo>
                        <a:lnTo>
                          <a:pt x="33" y="34"/>
                        </a:lnTo>
                        <a:lnTo>
                          <a:pt x="38" y="35"/>
                        </a:lnTo>
                        <a:lnTo>
                          <a:pt x="44" y="38"/>
                        </a:lnTo>
                        <a:lnTo>
                          <a:pt x="49" y="39"/>
                        </a:lnTo>
                        <a:lnTo>
                          <a:pt x="55" y="41"/>
                        </a:lnTo>
                        <a:lnTo>
                          <a:pt x="61" y="44"/>
                        </a:lnTo>
                        <a:lnTo>
                          <a:pt x="67" y="45"/>
                        </a:lnTo>
                        <a:lnTo>
                          <a:pt x="74" y="46"/>
                        </a:lnTo>
                        <a:lnTo>
                          <a:pt x="80" y="48"/>
                        </a:lnTo>
                        <a:lnTo>
                          <a:pt x="87" y="49"/>
                        </a:lnTo>
                        <a:lnTo>
                          <a:pt x="94" y="51"/>
                        </a:lnTo>
                        <a:lnTo>
                          <a:pt x="103" y="52"/>
                        </a:lnTo>
                        <a:lnTo>
                          <a:pt x="110" y="54"/>
                        </a:lnTo>
                        <a:lnTo>
                          <a:pt x="117" y="55"/>
                        </a:lnTo>
                        <a:lnTo>
                          <a:pt x="126" y="57"/>
                        </a:lnTo>
                        <a:lnTo>
                          <a:pt x="134" y="58"/>
                        </a:lnTo>
                        <a:lnTo>
                          <a:pt x="143" y="59"/>
                        </a:lnTo>
                        <a:lnTo>
                          <a:pt x="152" y="59"/>
                        </a:lnTo>
                        <a:lnTo>
                          <a:pt x="160" y="61"/>
                        </a:lnTo>
                        <a:lnTo>
                          <a:pt x="170" y="61"/>
                        </a:lnTo>
                        <a:lnTo>
                          <a:pt x="179" y="62"/>
                        </a:lnTo>
                        <a:lnTo>
                          <a:pt x="189" y="62"/>
                        </a:lnTo>
                        <a:lnTo>
                          <a:pt x="198" y="64"/>
                        </a:lnTo>
                        <a:lnTo>
                          <a:pt x="208" y="64"/>
                        </a:lnTo>
                        <a:lnTo>
                          <a:pt x="218" y="64"/>
                        </a:lnTo>
                        <a:lnTo>
                          <a:pt x="228" y="65"/>
                        </a:lnTo>
                        <a:lnTo>
                          <a:pt x="238" y="65"/>
                        </a:lnTo>
                        <a:lnTo>
                          <a:pt x="249" y="65"/>
                        </a:lnTo>
                        <a:lnTo>
                          <a:pt x="260" y="65"/>
                        </a:lnTo>
                        <a:lnTo>
                          <a:pt x="271" y="65"/>
                        </a:lnTo>
                        <a:lnTo>
                          <a:pt x="281" y="65"/>
                        </a:lnTo>
                        <a:lnTo>
                          <a:pt x="293" y="64"/>
                        </a:lnTo>
                        <a:lnTo>
                          <a:pt x="303" y="64"/>
                        </a:lnTo>
                        <a:lnTo>
                          <a:pt x="314" y="64"/>
                        </a:lnTo>
                        <a:lnTo>
                          <a:pt x="326" y="62"/>
                        </a:lnTo>
                        <a:lnTo>
                          <a:pt x="337" y="6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9" name="Freeform 88"/>
                  <p:cNvSpPr>
                    <a:spLocks/>
                  </p:cNvSpPr>
                  <p:nvPr/>
                </p:nvSpPr>
                <p:spPr bwMode="auto">
                  <a:xfrm>
                    <a:off x="4768" y="5791"/>
                    <a:ext cx="338" cy="58"/>
                  </a:xfrm>
                  <a:custGeom>
                    <a:avLst/>
                    <a:gdLst>
                      <a:gd name="T0" fmla="*/ 338 w 338"/>
                      <a:gd name="T1" fmla="*/ 3 h 58"/>
                      <a:gd name="T2" fmla="*/ 337 w 338"/>
                      <a:gd name="T3" fmla="*/ 8 h 58"/>
                      <a:gd name="T4" fmla="*/ 334 w 338"/>
                      <a:gd name="T5" fmla="*/ 11 h 58"/>
                      <a:gd name="T6" fmla="*/ 330 w 338"/>
                      <a:gd name="T7" fmla="*/ 16 h 58"/>
                      <a:gd name="T8" fmla="*/ 328 w 338"/>
                      <a:gd name="T9" fmla="*/ 19 h 58"/>
                      <a:gd name="T10" fmla="*/ 321 w 338"/>
                      <a:gd name="T11" fmla="*/ 24 h 58"/>
                      <a:gd name="T12" fmla="*/ 318 w 338"/>
                      <a:gd name="T13" fmla="*/ 26 h 58"/>
                      <a:gd name="T14" fmla="*/ 310 w 338"/>
                      <a:gd name="T15" fmla="*/ 31 h 58"/>
                      <a:gd name="T16" fmla="*/ 304 w 338"/>
                      <a:gd name="T17" fmla="*/ 32 h 58"/>
                      <a:gd name="T18" fmla="*/ 294 w 338"/>
                      <a:gd name="T19" fmla="*/ 36 h 58"/>
                      <a:gd name="T20" fmla="*/ 289 w 338"/>
                      <a:gd name="T21" fmla="*/ 38 h 58"/>
                      <a:gd name="T22" fmla="*/ 276 w 338"/>
                      <a:gd name="T23" fmla="*/ 41 h 58"/>
                      <a:gd name="T24" fmla="*/ 271 w 338"/>
                      <a:gd name="T25" fmla="*/ 44 h 58"/>
                      <a:gd name="T26" fmla="*/ 258 w 338"/>
                      <a:gd name="T27" fmla="*/ 47 h 58"/>
                      <a:gd name="T28" fmla="*/ 250 w 338"/>
                      <a:gd name="T29" fmla="*/ 48 h 58"/>
                      <a:gd name="T30" fmla="*/ 235 w 338"/>
                      <a:gd name="T31" fmla="*/ 49 h 58"/>
                      <a:gd name="T32" fmla="*/ 227 w 338"/>
                      <a:gd name="T33" fmla="*/ 51 h 58"/>
                      <a:gd name="T34" fmla="*/ 212 w 338"/>
                      <a:gd name="T35" fmla="*/ 54 h 58"/>
                      <a:gd name="T36" fmla="*/ 203 w 338"/>
                      <a:gd name="T37" fmla="*/ 54 h 58"/>
                      <a:gd name="T38" fmla="*/ 186 w 338"/>
                      <a:gd name="T39" fmla="*/ 55 h 58"/>
                      <a:gd name="T40" fmla="*/ 176 w 338"/>
                      <a:gd name="T41" fmla="*/ 57 h 58"/>
                      <a:gd name="T42" fmla="*/ 158 w 338"/>
                      <a:gd name="T43" fmla="*/ 57 h 58"/>
                      <a:gd name="T44" fmla="*/ 148 w 338"/>
                      <a:gd name="T45" fmla="*/ 58 h 58"/>
                      <a:gd name="T46" fmla="*/ 128 w 338"/>
                      <a:gd name="T47" fmla="*/ 58 h 58"/>
                      <a:gd name="T48" fmla="*/ 118 w 338"/>
                      <a:gd name="T49" fmla="*/ 58 h 58"/>
                      <a:gd name="T50" fmla="*/ 98 w 338"/>
                      <a:gd name="T51" fmla="*/ 58 h 58"/>
                      <a:gd name="T52" fmla="*/ 88 w 338"/>
                      <a:gd name="T53" fmla="*/ 58 h 58"/>
                      <a:gd name="T54" fmla="*/ 66 w 338"/>
                      <a:gd name="T55" fmla="*/ 57 h 58"/>
                      <a:gd name="T56" fmla="*/ 56 w 338"/>
                      <a:gd name="T57" fmla="*/ 57 h 58"/>
                      <a:gd name="T58" fmla="*/ 33 w 338"/>
                      <a:gd name="T59" fmla="*/ 55 h 58"/>
                      <a:gd name="T60" fmla="*/ 23 w 338"/>
                      <a:gd name="T61" fmla="*/ 54 h 58"/>
                      <a:gd name="T62" fmla="*/ 0 w 338"/>
                      <a:gd name="T63" fmla="*/ 5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8" h="58">
                        <a:moveTo>
                          <a:pt x="338" y="0"/>
                        </a:moveTo>
                        <a:lnTo>
                          <a:pt x="338" y="3"/>
                        </a:lnTo>
                        <a:lnTo>
                          <a:pt x="338" y="6"/>
                        </a:lnTo>
                        <a:lnTo>
                          <a:pt x="337" y="8"/>
                        </a:lnTo>
                        <a:lnTo>
                          <a:pt x="334" y="11"/>
                        </a:lnTo>
                        <a:lnTo>
                          <a:pt x="333" y="13"/>
                        </a:lnTo>
                        <a:lnTo>
                          <a:pt x="330" y="16"/>
                        </a:lnTo>
                        <a:lnTo>
                          <a:pt x="328" y="19"/>
                        </a:lnTo>
                        <a:lnTo>
                          <a:pt x="324" y="21"/>
                        </a:lnTo>
                        <a:lnTo>
                          <a:pt x="321" y="24"/>
                        </a:lnTo>
                        <a:lnTo>
                          <a:pt x="318" y="26"/>
                        </a:lnTo>
                        <a:lnTo>
                          <a:pt x="314" y="28"/>
                        </a:lnTo>
                        <a:lnTo>
                          <a:pt x="310" y="31"/>
                        </a:lnTo>
                        <a:lnTo>
                          <a:pt x="304" y="32"/>
                        </a:lnTo>
                        <a:lnTo>
                          <a:pt x="299" y="34"/>
                        </a:lnTo>
                        <a:lnTo>
                          <a:pt x="294" y="36"/>
                        </a:lnTo>
                        <a:lnTo>
                          <a:pt x="289" y="38"/>
                        </a:lnTo>
                        <a:lnTo>
                          <a:pt x="284" y="39"/>
                        </a:lnTo>
                        <a:lnTo>
                          <a:pt x="276" y="41"/>
                        </a:lnTo>
                        <a:lnTo>
                          <a:pt x="271" y="44"/>
                        </a:lnTo>
                        <a:lnTo>
                          <a:pt x="263" y="45"/>
                        </a:lnTo>
                        <a:lnTo>
                          <a:pt x="258" y="47"/>
                        </a:lnTo>
                        <a:lnTo>
                          <a:pt x="250" y="48"/>
                        </a:lnTo>
                        <a:lnTo>
                          <a:pt x="243" y="49"/>
                        </a:lnTo>
                        <a:lnTo>
                          <a:pt x="235" y="49"/>
                        </a:lnTo>
                        <a:lnTo>
                          <a:pt x="227" y="51"/>
                        </a:lnTo>
                        <a:lnTo>
                          <a:pt x="219" y="52"/>
                        </a:lnTo>
                        <a:lnTo>
                          <a:pt x="212" y="54"/>
                        </a:lnTo>
                        <a:lnTo>
                          <a:pt x="203" y="54"/>
                        </a:lnTo>
                        <a:lnTo>
                          <a:pt x="194" y="55"/>
                        </a:lnTo>
                        <a:lnTo>
                          <a:pt x="186" y="55"/>
                        </a:lnTo>
                        <a:lnTo>
                          <a:pt x="176" y="57"/>
                        </a:lnTo>
                        <a:lnTo>
                          <a:pt x="167" y="57"/>
                        </a:lnTo>
                        <a:lnTo>
                          <a:pt x="158" y="57"/>
                        </a:lnTo>
                        <a:lnTo>
                          <a:pt x="148" y="58"/>
                        </a:lnTo>
                        <a:lnTo>
                          <a:pt x="138" y="58"/>
                        </a:lnTo>
                        <a:lnTo>
                          <a:pt x="128" y="58"/>
                        </a:lnTo>
                        <a:lnTo>
                          <a:pt x="118" y="58"/>
                        </a:lnTo>
                        <a:lnTo>
                          <a:pt x="108" y="58"/>
                        </a:lnTo>
                        <a:lnTo>
                          <a:pt x="98" y="58"/>
                        </a:lnTo>
                        <a:lnTo>
                          <a:pt x="88" y="58"/>
                        </a:lnTo>
                        <a:lnTo>
                          <a:pt x="78" y="57"/>
                        </a:lnTo>
                        <a:lnTo>
                          <a:pt x="66" y="57"/>
                        </a:lnTo>
                        <a:lnTo>
                          <a:pt x="56" y="57"/>
                        </a:lnTo>
                        <a:lnTo>
                          <a:pt x="45" y="55"/>
                        </a:lnTo>
                        <a:lnTo>
                          <a:pt x="33" y="55"/>
                        </a:lnTo>
                        <a:lnTo>
                          <a:pt x="23" y="54"/>
                        </a:lnTo>
                        <a:lnTo>
                          <a:pt x="11" y="54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100" name="Freeform 87"/>
                  <p:cNvSpPr>
                    <a:spLocks/>
                  </p:cNvSpPr>
                  <p:nvPr/>
                </p:nvSpPr>
                <p:spPr bwMode="auto">
                  <a:xfrm>
                    <a:off x="5768" y="5804"/>
                    <a:ext cx="336" cy="68"/>
                  </a:xfrm>
                  <a:custGeom>
                    <a:avLst/>
                    <a:gdLst>
                      <a:gd name="T0" fmla="*/ 0 w 336"/>
                      <a:gd name="T1" fmla="*/ 3 h 68"/>
                      <a:gd name="T2" fmla="*/ 3 w 336"/>
                      <a:gd name="T3" fmla="*/ 9 h 68"/>
                      <a:gd name="T4" fmla="*/ 3 w 336"/>
                      <a:gd name="T5" fmla="*/ 12 h 68"/>
                      <a:gd name="T6" fmla="*/ 7 w 336"/>
                      <a:gd name="T7" fmla="*/ 18 h 68"/>
                      <a:gd name="T8" fmla="*/ 10 w 336"/>
                      <a:gd name="T9" fmla="*/ 20 h 68"/>
                      <a:gd name="T10" fmla="*/ 16 w 336"/>
                      <a:gd name="T11" fmla="*/ 25 h 68"/>
                      <a:gd name="T12" fmla="*/ 20 w 336"/>
                      <a:gd name="T13" fmla="*/ 28 h 68"/>
                      <a:gd name="T14" fmla="*/ 27 w 336"/>
                      <a:gd name="T15" fmla="*/ 32 h 68"/>
                      <a:gd name="T16" fmla="*/ 32 w 336"/>
                      <a:gd name="T17" fmla="*/ 35 h 68"/>
                      <a:gd name="T18" fmla="*/ 42 w 336"/>
                      <a:gd name="T19" fmla="*/ 38 h 68"/>
                      <a:gd name="T20" fmla="*/ 48 w 336"/>
                      <a:gd name="T21" fmla="*/ 41 h 68"/>
                      <a:gd name="T22" fmla="*/ 59 w 336"/>
                      <a:gd name="T23" fmla="*/ 45 h 68"/>
                      <a:gd name="T24" fmla="*/ 65 w 336"/>
                      <a:gd name="T25" fmla="*/ 46 h 68"/>
                      <a:gd name="T26" fmla="*/ 79 w 336"/>
                      <a:gd name="T27" fmla="*/ 49 h 68"/>
                      <a:gd name="T28" fmla="*/ 85 w 336"/>
                      <a:gd name="T29" fmla="*/ 51 h 68"/>
                      <a:gd name="T30" fmla="*/ 101 w 336"/>
                      <a:gd name="T31" fmla="*/ 55 h 68"/>
                      <a:gd name="T32" fmla="*/ 108 w 336"/>
                      <a:gd name="T33" fmla="*/ 56 h 68"/>
                      <a:gd name="T34" fmla="*/ 124 w 336"/>
                      <a:gd name="T35" fmla="*/ 58 h 68"/>
                      <a:gd name="T36" fmla="*/ 133 w 336"/>
                      <a:gd name="T37" fmla="*/ 59 h 68"/>
                      <a:gd name="T38" fmla="*/ 150 w 336"/>
                      <a:gd name="T39" fmla="*/ 62 h 68"/>
                      <a:gd name="T40" fmla="*/ 158 w 336"/>
                      <a:gd name="T41" fmla="*/ 62 h 68"/>
                      <a:gd name="T42" fmla="*/ 177 w 336"/>
                      <a:gd name="T43" fmla="*/ 64 h 68"/>
                      <a:gd name="T44" fmla="*/ 187 w 336"/>
                      <a:gd name="T45" fmla="*/ 65 h 68"/>
                      <a:gd name="T46" fmla="*/ 206 w 336"/>
                      <a:gd name="T47" fmla="*/ 67 h 68"/>
                      <a:gd name="T48" fmla="*/ 216 w 336"/>
                      <a:gd name="T49" fmla="*/ 67 h 68"/>
                      <a:gd name="T50" fmla="*/ 236 w 336"/>
                      <a:gd name="T51" fmla="*/ 67 h 68"/>
                      <a:gd name="T52" fmla="*/ 248 w 336"/>
                      <a:gd name="T53" fmla="*/ 68 h 68"/>
                      <a:gd name="T54" fmla="*/ 268 w 336"/>
                      <a:gd name="T55" fmla="*/ 68 h 68"/>
                      <a:gd name="T56" fmla="*/ 279 w 336"/>
                      <a:gd name="T57" fmla="*/ 67 h 68"/>
                      <a:gd name="T58" fmla="*/ 301 w 336"/>
                      <a:gd name="T59" fmla="*/ 67 h 68"/>
                      <a:gd name="T60" fmla="*/ 313 w 336"/>
                      <a:gd name="T61" fmla="*/ 67 h 68"/>
                      <a:gd name="T62" fmla="*/ 336 w 336"/>
                      <a:gd name="T63" fmla="*/ 6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6" h="6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3" y="12"/>
                        </a:lnTo>
                        <a:lnTo>
                          <a:pt x="6" y="15"/>
                        </a:lnTo>
                        <a:lnTo>
                          <a:pt x="7" y="18"/>
                        </a:lnTo>
                        <a:lnTo>
                          <a:pt x="10" y="20"/>
                        </a:lnTo>
                        <a:lnTo>
                          <a:pt x="13" y="22"/>
                        </a:lnTo>
                        <a:lnTo>
                          <a:pt x="16" y="25"/>
                        </a:lnTo>
                        <a:lnTo>
                          <a:pt x="20" y="28"/>
                        </a:lnTo>
                        <a:lnTo>
                          <a:pt x="23" y="29"/>
                        </a:lnTo>
                        <a:lnTo>
                          <a:pt x="27" y="32"/>
                        </a:lnTo>
                        <a:lnTo>
                          <a:pt x="32" y="35"/>
                        </a:lnTo>
                        <a:lnTo>
                          <a:pt x="38" y="36"/>
                        </a:lnTo>
                        <a:lnTo>
                          <a:pt x="42" y="38"/>
                        </a:lnTo>
                        <a:lnTo>
                          <a:pt x="48" y="41"/>
                        </a:lnTo>
                        <a:lnTo>
                          <a:pt x="53" y="42"/>
                        </a:lnTo>
                        <a:lnTo>
                          <a:pt x="59" y="45"/>
                        </a:lnTo>
                        <a:lnTo>
                          <a:pt x="65" y="46"/>
                        </a:lnTo>
                        <a:lnTo>
                          <a:pt x="72" y="48"/>
                        </a:lnTo>
                        <a:lnTo>
                          <a:pt x="79" y="49"/>
                        </a:lnTo>
                        <a:lnTo>
                          <a:pt x="85" y="51"/>
                        </a:lnTo>
                        <a:lnTo>
                          <a:pt x="92" y="54"/>
                        </a:lnTo>
                        <a:lnTo>
                          <a:pt x="101" y="55"/>
                        </a:lnTo>
                        <a:lnTo>
                          <a:pt x="108" y="56"/>
                        </a:lnTo>
                        <a:lnTo>
                          <a:pt x="115" y="56"/>
                        </a:lnTo>
                        <a:lnTo>
                          <a:pt x="124" y="58"/>
                        </a:lnTo>
                        <a:lnTo>
                          <a:pt x="133" y="59"/>
                        </a:lnTo>
                        <a:lnTo>
                          <a:pt x="141" y="61"/>
                        </a:lnTo>
                        <a:lnTo>
                          <a:pt x="150" y="62"/>
                        </a:lnTo>
                        <a:lnTo>
                          <a:pt x="158" y="62"/>
                        </a:lnTo>
                        <a:lnTo>
                          <a:pt x="167" y="64"/>
                        </a:lnTo>
                        <a:lnTo>
                          <a:pt x="177" y="64"/>
                        </a:lnTo>
                        <a:lnTo>
                          <a:pt x="187" y="65"/>
                        </a:lnTo>
                        <a:lnTo>
                          <a:pt x="196" y="65"/>
                        </a:lnTo>
                        <a:lnTo>
                          <a:pt x="206" y="67"/>
                        </a:lnTo>
                        <a:lnTo>
                          <a:pt x="216" y="67"/>
                        </a:lnTo>
                        <a:lnTo>
                          <a:pt x="226" y="67"/>
                        </a:lnTo>
                        <a:lnTo>
                          <a:pt x="236" y="67"/>
                        </a:lnTo>
                        <a:lnTo>
                          <a:pt x="248" y="68"/>
                        </a:lnTo>
                        <a:lnTo>
                          <a:pt x="258" y="68"/>
                        </a:lnTo>
                        <a:lnTo>
                          <a:pt x="268" y="68"/>
                        </a:lnTo>
                        <a:lnTo>
                          <a:pt x="279" y="67"/>
                        </a:lnTo>
                        <a:lnTo>
                          <a:pt x="290" y="67"/>
                        </a:lnTo>
                        <a:lnTo>
                          <a:pt x="301" y="67"/>
                        </a:lnTo>
                        <a:lnTo>
                          <a:pt x="313" y="67"/>
                        </a:lnTo>
                        <a:lnTo>
                          <a:pt x="324" y="65"/>
                        </a:lnTo>
                        <a:lnTo>
                          <a:pt x="336" y="6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101" name="Freeform 86"/>
                  <p:cNvSpPr>
                    <a:spLocks/>
                  </p:cNvSpPr>
                  <p:nvPr/>
                </p:nvSpPr>
                <p:spPr bwMode="auto">
                  <a:xfrm>
                    <a:off x="5427" y="5805"/>
                    <a:ext cx="337" cy="59"/>
                  </a:xfrm>
                  <a:custGeom>
                    <a:avLst/>
                    <a:gdLst>
                      <a:gd name="T0" fmla="*/ 337 w 337"/>
                      <a:gd name="T1" fmla="*/ 3 h 59"/>
                      <a:gd name="T2" fmla="*/ 334 w 337"/>
                      <a:gd name="T3" fmla="*/ 9 h 59"/>
                      <a:gd name="T4" fmla="*/ 332 w 337"/>
                      <a:gd name="T5" fmla="*/ 12 h 59"/>
                      <a:gd name="T6" fmla="*/ 328 w 337"/>
                      <a:gd name="T7" fmla="*/ 18 h 59"/>
                      <a:gd name="T8" fmla="*/ 327 w 337"/>
                      <a:gd name="T9" fmla="*/ 19 h 59"/>
                      <a:gd name="T10" fmla="*/ 319 w 337"/>
                      <a:gd name="T11" fmla="*/ 25 h 59"/>
                      <a:gd name="T12" fmla="*/ 316 w 337"/>
                      <a:gd name="T13" fmla="*/ 26 h 59"/>
                      <a:gd name="T14" fmla="*/ 308 w 337"/>
                      <a:gd name="T15" fmla="*/ 31 h 59"/>
                      <a:gd name="T16" fmla="*/ 304 w 337"/>
                      <a:gd name="T17" fmla="*/ 34 h 59"/>
                      <a:gd name="T18" fmla="*/ 293 w 337"/>
                      <a:gd name="T19" fmla="*/ 38 h 59"/>
                      <a:gd name="T20" fmla="*/ 288 w 337"/>
                      <a:gd name="T21" fmla="*/ 39 h 59"/>
                      <a:gd name="T22" fmla="*/ 276 w 337"/>
                      <a:gd name="T23" fmla="*/ 42 h 59"/>
                      <a:gd name="T24" fmla="*/ 269 w 337"/>
                      <a:gd name="T25" fmla="*/ 45 h 59"/>
                      <a:gd name="T26" fmla="*/ 256 w 337"/>
                      <a:gd name="T27" fmla="*/ 48 h 59"/>
                      <a:gd name="T28" fmla="*/ 249 w 337"/>
                      <a:gd name="T29" fmla="*/ 49 h 59"/>
                      <a:gd name="T30" fmla="*/ 234 w 337"/>
                      <a:gd name="T31" fmla="*/ 51 h 59"/>
                      <a:gd name="T32" fmla="*/ 226 w 337"/>
                      <a:gd name="T33" fmla="*/ 52 h 59"/>
                      <a:gd name="T34" fmla="*/ 210 w 337"/>
                      <a:gd name="T35" fmla="*/ 55 h 59"/>
                      <a:gd name="T36" fmla="*/ 201 w 337"/>
                      <a:gd name="T37" fmla="*/ 55 h 59"/>
                      <a:gd name="T38" fmla="*/ 184 w 337"/>
                      <a:gd name="T39" fmla="*/ 57 h 59"/>
                      <a:gd name="T40" fmla="*/ 175 w 337"/>
                      <a:gd name="T41" fmla="*/ 58 h 59"/>
                      <a:gd name="T42" fmla="*/ 157 w 337"/>
                      <a:gd name="T43" fmla="*/ 58 h 59"/>
                      <a:gd name="T44" fmla="*/ 147 w 337"/>
                      <a:gd name="T45" fmla="*/ 59 h 59"/>
                      <a:gd name="T46" fmla="*/ 128 w 337"/>
                      <a:gd name="T47" fmla="*/ 59 h 59"/>
                      <a:gd name="T48" fmla="*/ 118 w 337"/>
                      <a:gd name="T49" fmla="*/ 59 h 59"/>
                      <a:gd name="T50" fmla="*/ 98 w 337"/>
                      <a:gd name="T51" fmla="*/ 59 h 59"/>
                      <a:gd name="T52" fmla="*/ 86 w 337"/>
                      <a:gd name="T53" fmla="*/ 59 h 59"/>
                      <a:gd name="T54" fmla="*/ 66 w 337"/>
                      <a:gd name="T55" fmla="*/ 58 h 59"/>
                      <a:gd name="T56" fmla="*/ 54 w 337"/>
                      <a:gd name="T57" fmla="*/ 58 h 59"/>
                      <a:gd name="T58" fmla="*/ 33 w 337"/>
                      <a:gd name="T59" fmla="*/ 57 h 59"/>
                      <a:gd name="T60" fmla="*/ 21 w 337"/>
                      <a:gd name="T61" fmla="*/ 55 h 59"/>
                      <a:gd name="T62" fmla="*/ 0 w 337"/>
                      <a:gd name="T63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7" h="59">
                        <a:moveTo>
                          <a:pt x="337" y="0"/>
                        </a:moveTo>
                        <a:lnTo>
                          <a:pt x="337" y="3"/>
                        </a:lnTo>
                        <a:lnTo>
                          <a:pt x="335" y="6"/>
                        </a:lnTo>
                        <a:lnTo>
                          <a:pt x="334" y="9"/>
                        </a:lnTo>
                        <a:lnTo>
                          <a:pt x="332" y="12"/>
                        </a:lnTo>
                        <a:lnTo>
                          <a:pt x="331" y="15"/>
                        </a:lnTo>
                        <a:lnTo>
                          <a:pt x="328" y="18"/>
                        </a:lnTo>
                        <a:lnTo>
                          <a:pt x="327" y="19"/>
                        </a:lnTo>
                        <a:lnTo>
                          <a:pt x="324" y="22"/>
                        </a:lnTo>
                        <a:lnTo>
                          <a:pt x="319" y="25"/>
                        </a:lnTo>
                        <a:lnTo>
                          <a:pt x="316" y="26"/>
                        </a:lnTo>
                        <a:lnTo>
                          <a:pt x="312" y="29"/>
                        </a:lnTo>
                        <a:lnTo>
                          <a:pt x="308" y="31"/>
                        </a:lnTo>
                        <a:lnTo>
                          <a:pt x="304" y="34"/>
                        </a:lnTo>
                        <a:lnTo>
                          <a:pt x="298" y="35"/>
                        </a:lnTo>
                        <a:lnTo>
                          <a:pt x="293" y="38"/>
                        </a:lnTo>
                        <a:lnTo>
                          <a:pt x="288" y="39"/>
                        </a:lnTo>
                        <a:lnTo>
                          <a:pt x="282" y="41"/>
                        </a:lnTo>
                        <a:lnTo>
                          <a:pt x="276" y="42"/>
                        </a:lnTo>
                        <a:lnTo>
                          <a:pt x="269" y="45"/>
                        </a:lnTo>
                        <a:lnTo>
                          <a:pt x="263" y="46"/>
                        </a:lnTo>
                        <a:lnTo>
                          <a:pt x="256" y="48"/>
                        </a:lnTo>
                        <a:lnTo>
                          <a:pt x="249" y="49"/>
                        </a:lnTo>
                        <a:lnTo>
                          <a:pt x="242" y="51"/>
                        </a:lnTo>
                        <a:lnTo>
                          <a:pt x="234" y="51"/>
                        </a:lnTo>
                        <a:lnTo>
                          <a:pt x="226" y="52"/>
                        </a:lnTo>
                        <a:lnTo>
                          <a:pt x="219" y="54"/>
                        </a:lnTo>
                        <a:lnTo>
                          <a:pt x="210" y="55"/>
                        </a:lnTo>
                        <a:lnTo>
                          <a:pt x="201" y="55"/>
                        </a:lnTo>
                        <a:lnTo>
                          <a:pt x="193" y="57"/>
                        </a:lnTo>
                        <a:lnTo>
                          <a:pt x="184" y="57"/>
                        </a:lnTo>
                        <a:lnTo>
                          <a:pt x="175" y="58"/>
                        </a:lnTo>
                        <a:lnTo>
                          <a:pt x="167" y="58"/>
                        </a:lnTo>
                        <a:lnTo>
                          <a:pt x="157" y="58"/>
                        </a:lnTo>
                        <a:lnTo>
                          <a:pt x="147" y="59"/>
                        </a:lnTo>
                        <a:lnTo>
                          <a:pt x="138" y="59"/>
                        </a:lnTo>
                        <a:lnTo>
                          <a:pt x="128" y="59"/>
                        </a:lnTo>
                        <a:lnTo>
                          <a:pt x="118" y="59"/>
                        </a:lnTo>
                        <a:lnTo>
                          <a:pt x="108" y="59"/>
                        </a:lnTo>
                        <a:lnTo>
                          <a:pt x="98" y="59"/>
                        </a:lnTo>
                        <a:lnTo>
                          <a:pt x="86" y="59"/>
                        </a:lnTo>
                        <a:lnTo>
                          <a:pt x="76" y="58"/>
                        </a:lnTo>
                        <a:lnTo>
                          <a:pt x="66" y="58"/>
                        </a:lnTo>
                        <a:lnTo>
                          <a:pt x="54" y="58"/>
                        </a:lnTo>
                        <a:lnTo>
                          <a:pt x="44" y="57"/>
                        </a:lnTo>
                        <a:lnTo>
                          <a:pt x="33" y="57"/>
                        </a:lnTo>
                        <a:lnTo>
                          <a:pt x="21" y="55"/>
                        </a:lnTo>
                        <a:lnTo>
                          <a:pt x="10" y="54"/>
                        </a:lnTo>
                        <a:lnTo>
                          <a:pt x="0" y="5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</p:grpSp>
            <p:grpSp>
              <p:nvGrpSpPr>
                <p:cNvPr id="81" name="Group 74"/>
                <p:cNvGrpSpPr>
                  <a:grpSpLocks/>
                </p:cNvGrpSpPr>
                <p:nvPr/>
              </p:nvGrpSpPr>
              <p:grpSpPr bwMode="auto">
                <a:xfrm>
                  <a:off x="6012" y="5774"/>
                  <a:ext cx="3272" cy="113"/>
                  <a:chOff x="2832" y="5759"/>
                  <a:chExt cx="3272" cy="113"/>
                </a:xfrm>
              </p:grpSpPr>
              <p:sp>
                <p:nvSpPr>
                  <p:cNvPr id="82" name="Freeform 84"/>
                  <p:cNvSpPr>
                    <a:spLocks/>
                  </p:cNvSpPr>
                  <p:nvPr/>
                </p:nvSpPr>
                <p:spPr bwMode="auto">
                  <a:xfrm rot="-386136">
                    <a:off x="3175" y="5782"/>
                    <a:ext cx="334" cy="68"/>
                  </a:xfrm>
                  <a:custGeom>
                    <a:avLst/>
                    <a:gdLst>
                      <a:gd name="T0" fmla="*/ 0 w 334"/>
                      <a:gd name="T1" fmla="*/ 3 h 68"/>
                      <a:gd name="T2" fmla="*/ 2 w 334"/>
                      <a:gd name="T3" fmla="*/ 9 h 68"/>
                      <a:gd name="T4" fmla="*/ 3 w 334"/>
                      <a:gd name="T5" fmla="*/ 12 h 68"/>
                      <a:gd name="T6" fmla="*/ 7 w 334"/>
                      <a:gd name="T7" fmla="*/ 18 h 68"/>
                      <a:gd name="T8" fmla="*/ 10 w 334"/>
                      <a:gd name="T9" fmla="*/ 21 h 68"/>
                      <a:gd name="T10" fmla="*/ 16 w 334"/>
                      <a:gd name="T11" fmla="*/ 25 h 68"/>
                      <a:gd name="T12" fmla="*/ 19 w 334"/>
                      <a:gd name="T13" fmla="*/ 28 h 68"/>
                      <a:gd name="T14" fmla="*/ 27 w 334"/>
                      <a:gd name="T15" fmla="*/ 32 h 68"/>
                      <a:gd name="T16" fmla="*/ 32 w 334"/>
                      <a:gd name="T17" fmla="*/ 35 h 68"/>
                      <a:gd name="T18" fmla="*/ 42 w 334"/>
                      <a:gd name="T19" fmla="*/ 38 h 68"/>
                      <a:gd name="T20" fmla="*/ 48 w 334"/>
                      <a:gd name="T21" fmla="*/ 41 h 68"/>
                      <a:gd name="T22" fmla="*/ 59 w 334"/>
                      <a:gd name="T23" fmla="*/ 45 h 68"/>
                      <a:gd name="T24" fmla="*/ 65 w 334"/>
                      <a:gd name="T25" fmla="*/ 46 h 68"/>
                      <a:gd name="T26" fmla="*/ 78 w 334"/>
                      <a:gd name="T27" fmla="*/ 49 h 68"/>
                      <a:gd name="T28" fmla="*/ 85 w 334"/>
                      <a:gd name="T29" fmla="*/ 51 h 68"/>
                      <a:gd name="T30" fmla="*/ 99 w 334"/>
                      <a:gd name="T31" fmla="*/ 55 h 68"/>
                      <a:gd name="T32" fmla="*/ 108 w 334"/>
                      <a:gd name="T33" fmla="*/ 57 h 68"/>
                      <a:gd name="T34" fmla="*/ 124 w 334"/>
                      <a:gd name="T35" fmla="*/ 58 h 68"/>
                      <a:gd name="T36" fmla="*/ 133 w 334"/>
                      <a:gd name="T37" fmla="*/ 59 h 68"/>
                      <a:gd name="T38" fmla="*/ 150 w 334"/>
                      <a:gd name="T39" fmla="*/ 62 h 68"/>
                      <a:gd name="T40" fmla="*/ 159 w 334"/>
                      <a:gd name="T41" fmla="*/ 62 h 68"/>
                      <a:gd name="T42" fmla="*/ 177 w 334"/>
                      <a:gd name="T43" fmla="*/ 64 h 68"/>
                      <a:gd name="T44" fmla="*/ 186 w 334"/>
                      <a:gd name="T45" fmla="*/ 65 h 68"/>
                      <a:gd name="T46" fmla="*/ 206 w 334"/>
                      <a:gd name="T47" fmla="*/ 67 h 68"/>
                      <a:gd name="T48" fmla="*/ 216 w 334"/>
                      <a:gd name="T49" fmla="*/ 67 h 68"/>
                      <a:gd name="T50" fmla="*/ 236 w 334"/>
                      <a:gd name="T51" fmla="*/ 67 h 68"/>
                      <a:gd name="T52" fmla="*/ 246 w 334"/>
                      <a:gd name="T53" fmla="*/ 68 h 68"/>
                      <a:gd name="T54" fmla="*/ 268 w 334"/>
                      <a:gd name="T55" fmla="*/ 67 h 68"/>
                      <a:gd name="T56" fmla="*/ 280 w 334"/>
                      <a:gd name="T57" fmla="*/ 67 h 68"/>
                      <a:gd name="T58" fmla="*/ 301 w 334"/>
                      <a:gd name="T59" fmla="*/ 67 h 68"/>
                      <a:gd name="T60" fmla="*/ 313 w 334"/>
                      <a:gd name="T61" fmla="*/ 67 h 68"/>
                      <a:gd name="T62" fmla="*/ 334 w 334"/>
                      <a:gd name="T63" fmla="*/ 6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4" h="6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2" y="9"/>
                        </a:lnTo>
                        <a:lnTo>
                          <a:pt x="3" y="12"/>
                        </a:lnTo>
                        <a:lnTo>
                          <a:pt x="4" y="15"/>
                        </a:lnTo>
                        <a:lnTo>
                          <a:pt x="7" y="18"/>
                        </a:lnTo>
                        <a:lnTo>
                          <a:pt x="10" y="21"/>
                        </a:lnTo>
                        <a:lnTo>
                          <a:pt x="13" y="22"/>
                        </a:lnTo>
                        <a:lnTo>
                          <a:pt x="16" y="25"/>
                        </a:lnTo>
                        <a:lnTo>
                          <a:pt x="19" y="28"/>
                        </a:lnTo>
                        <a:lnTo>
                          <a:pt x="23" y="29"/>
                        </a:lnTo>
                        <a:lnTo>
                          <a:pt x="27" y="32"/>
                        </a:lnTo>
                        <a:lnTo>
                          <a:pt x="32" y="35"/>
                        </a:lnTo>
                        <a:lnTo>
                          <a:pt x="36" y="36"/>
                        </a:lnTo>
                        <a:lnTo>
                          <a:pt x="42" y="38"/>
                        </a:lnTo>
                        <a:lnTo>
                          <a:pt x="48" y="41"/>
                        </a:lnTo>
                        <a:lnTo>
                          <a:pt x="53" y="42"/>
                        </a:lnTo>
                        <a:lnTo>
                          <a:pt x="59" y="45"/>
                        </a:lnTo>
                        <a:lnTo>
                          <a:pt x="65" y="46"/>
                        </a:lnTo>
                        <a:lnTo>
                          <a:pt x="72" y="48"/>
                        </a:lnTo>
                        <a:lnTo>
                          <a:pt x="78" y="49"/>
                        </a:lnTo>
                        <a:lnTo>
                          <a:pt x="85" y="51"/>
                        </a:lnTo>
                        <a:lnTo>
                          <a:pt x="92" y="54"/>
                        </a:lnTo>
                        <a:lnTo>
                          <a:pt x="99" y="55"/>
                        </a:lnTo>
                        <a:lnTo>
                          <a:pt x="108" y="57"/>
                        </a:lnTo>
                        <a:lnTo>
                          <a:pt x="115" y="57"/>
                        </a:lnTo>
                        <a:lnTo>
                          <a:pt x="124" y="58"/>
                        </a:lnTo>
                        <a:lnTo>
                          <a:pt x="133" y="59"/>
                        </a:lnTo>
                        <a:lnTo>
                          <a:pt x="141" y="61"/>
                        </a:lnTo>
                        <a:lnTo>
                          <a:pt x="150" y="62"/>
                        </a:lnTo>
                        <a:lnTo>
                          <a:pt x="159" y="62"/>
                        </a:lnTo>
                        <a:lnTo>
                          <a:pt x="167" y="64"/>
                        </a:lnTo>
                        <a:lnTo>
                          <a:pt x="177" y="64"/>
                        </a:lnTo>
                        <a:lnTo>
                          <a:pt x="186" y="65"/>
                        </a:lnTo>
                        <a:lnTo>
                          <a:pt x="196" y="65"/>
                        </a:lnTo>
                        <a:lnTo>
                          <a:pt x="206" y="67"/>
                        </a:lnTo>
                        <a:lnTo>
                          <a:pt x="216" y="67"/>
                        </a:lnTo>
                        <a:lnTo>
                          <a:pt x="226" y="67"/>
                        </a:lnTo>
                        <a:lnTo>
                          <a:pt x="236" y="67"/>
                        </a:lnTo>
                        <a:lnTo>
                          <a:pt x="246" y="68"/>
                        </a:lnTo>
                        <a:lnTo>
                          <a:pt x="258" y="68"/>
                        </a:lnTo>
                        <a:lnTo>
                          <a:pt x="268" y="67"/>
                        </a:lnTo>
                        <a:lnTo>
                          <a:pt x="280" y="67"/>
                        </a:lnTo>
                        <a:lnTo>
                          <a:pt x="290" y="67"/>
                        </a:lnTo>
                        <a:lnTo>
                          <a:pt x="301" y="67"/>
                        </a:lnTo>
                        <a:lnTo>
                          <a:pt x="313" y="67"/>
                        </a:lnTo>
                        <a:lnTo>
                          <a:pt x="323" y="65"/>
                        </a:lnTo>
                        <a:lnTo>
                          <a:pt x="334" y="6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83" name="Freeform 83"/>
                  <p:cNvSpPr>
                    <a:spLocks/>
                  </p:cNvSpPr>
                  <p:nvPr/>
                </p:nvSpPr>
                <p:spPr bwMode="auto">
                  <a:xfrm>
                    <a:off x="2832" y="5801"/>
                    <a:ext cx="339" cy="59"/>
                  </a:xfrm>
                  <a:custGeom>
                    <a:avLst/>
                    <a:gdLst>
                      <a:gd name="T0" fmla="*/ 339 w 339"/>
                      <a:gd name="T1" fmla="*/ 2 h 59"/>
                      <a:gd name="T2" fmla="*/ 336 w 339"/>
                      <a:gd name="T3" fmla="*/ 8 h 59"/>
                      <a:gd name="T4" fmla="*/ 335 w 339"/>
                      <a:gd name="T5" fmla="*/ 11 h 59"/>
                      <a:gd name="T6" fmla="*/ 330 w 339"/>
                      <a:gd name="T7" fmla="*/ 17 h 59"/>
                      <a:gd name="T8" fmla="*/ 327 w 339"/>
                      <a:gd name="T9" fmla="*/ 18 h 59"/>
                      <a:gd name="T10" fmla="*/ 322 w 339"/>
                      <a:gd name="T11" fmla="*/ 24 h 59"/>
                      <a:gd name="T12" fmla="*/ 317 w 339"/>
                      <a:gd name="T13" fmla="*/ 26 h 59"/>
                      <a:gd name="T14" fmla="*/ 310 w 339"/>
                      <a:gd name="T15" fmla="*/ 30 h 59"/>
                      <a:gd name="T16" fmla="*/ 304 w 339"/>
                      <a:gd name="T17" fmla="*/ 33 h 59"/>
                      <a:gd name="T18" fmla="*/ 294 w 339"/>
                      <a:gd name="T19" fmla="*/ 36 h 59"/>
                      <a:gd name="T20" fmla="*/ 290 w 339"/>
                      <a:gd name="T21" fmla="*/ 38 h 59"/>
                      <a:gd name="T22" fmla="*/ 277 w 339"/>
                      <a:gd name="T23" fmla="*/ 41 h 59"/>
                      <a:gd name="T24" fmla="*/ 271 w 339"/>
                      <a:gd name="T25" fmla="*/ 43 h 59"/>
                      <a:gd name="T26" fmla="*/ 257 w 339"/>
                      <a:gd name="T27" fmla="*/ 46 h 59"/>
                      <a:gd name="T28" fmla="*/ 251 w 339"/>
                      <a:gd name="T29" fmla="*/ 47 h 59"/>
                      <a:gd name="T30" fmla="*/ 235 w 339"/>
                      <a:gd name="T31" fmla="*/ 50 h 59"/>
                      <a:gd name="T32" fmla="*/ 228 w 339"/>
                      <a:gd name="T33" fmla="*/ 51 h 59"/>
                      <a:gd name="T34" fmla="*/ 212 w 339"/>
                      <a:gd name="T35" fmla="*/ 53 h 59"/>
                      <a:gd name="T36" fmla="*/ 204 w 339"/>
                      <a:gd name="T37" fmla="*/ 54 h 59"/>
                      <a:gd name="T38" fmla="*/ 186 w 339"/>
                      <a:gd name="T39" fmla="*/ 56 h 59"/>
                      <a:gd name="T40" fmla="*/ 176 w 339"/>
                      <a:gd name="T41" fmla="*/ 57 h 59"/>
                      <a:gd name="T42" fmla="*/ 157 w 339"/>
                      <a:gd name="T43" fmla="*/ 57 h 59"/>
                      <a:gd name="T44" fmla="*/ 149 w 339"/>
                      <a:gd name="T45" fmla="*/ 59 h 59"/>
                      <a:gd name="T46" fmla="*/ 129 w 339"/>
                      <a:gd name="T47" fmla="*/ 59 h 59"/>
                      <a:gd name="T48" fmla="*/ 119 w 339"/>
                      <a:gd name="T49" fmla="*/ 59 h 59"/>
                      <a:gd name="T50" fmla="*/ 98 w 339"/>
                      <a:gd name="T51" fmla="*/ 59 h 59"/>
                      <a:gd name="T52" fmla="*/ 88 w 339"/>
                      <a:gd name="T53" fmla="*/ 59 h 59"/>
                      <a:gd name="T54" fmla="*/ 67 w 339"/>
                      <a:gd name="T55" fmla="*/ 57 h 59"/>
                      <a:gd name="T56" fmla="*/ 57 w 339"/>
                      <a:gd name="T57" fmla="*/ 57 h 59"/>
                      <a:gd name="T58" fmla="*/ 34 w 339"/>
                      <a:gd name="T59" fmla="*/ 56 h 59"/>
                      <a:gd name="T60" fmla="*/ 24 w 339"/>
                      <a:gd name="T61" fmla="*/ 54 h 59"/>
                      <a:gd name="T62" fmla="*/ 0 w 339"/>
                      <a:gd name="T63" fmla="*/ 53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9" h="59">
                        <a:moveTo>
                          <a:pt x="339" y="0"/>
                        </a:moveTo>
                        <a:lnTo>
                          <a:pt x="339" y="2"/>
                        </a:lnTo>
                        <a:lnTo>
                          <a:pt x="337" y="5"/>
                        </a:lnTo>
                        <a:lnTo>
                          <a:pt x="336" y="8"/>
                        </a:lnTo>
                        <a:lnTo>
                          <a:pt x="335" y="11"/>
                        </a:lnTo>
                        <a:lnTo>
                          <a:pt x="333" y="14"/>
                        </a:lnTo>
                        <a:lnTo>
                          <a:pt x="330" y="17"/>
                        </a:lnTo>
                        <a:lnTo>
                          <a:pt x="327" y="18"/>
                        </a:lnTo>
                        <a:lnTo>
                          <a:pt x="325" y="21"/>
                        </a:lnTo>
                        <a:lnTo>
                          <a:pt x="322" y="24"/>
                        </a:lnTo>
                        <a:lnTo>
                          <a:pt x="317" y="26"/>
                        </a:lnTo>
                        <a:lnTo>
                          <a:pt x="314" y="28"/>
                        </a:lnTo>
                        <a:lnTo>
                          <a:pt x="310" y="30"/>
                        </a:lnTo>
                        <a:lnTo>
                          <a:pt x="304" y="33"/>
                        </a:lnTo>
                        <a:lnTo>
                          <a:pt x="300" y="34"/>
                        </a:lnTo>
                        <a:lnTo>
                          <a:pt x="294" y="36"/>
                        </a:lnTo>
                        <a:lnTo>
                          <a:pt x="290" y="38"/>
                        </a:lnTo>
                        <a:lnTo>
                          <a:pt x="283" y="40"/>
                        </a:lnTo>
                        <a:lnTo>
                          <a:pt x="277" y="41"/>
                        </a:lnTo>
                        <a:lnTo>
                          <a:pt x="271" y="43"/>
                        </a:lnTo>
                        <a:lnTo>
                          <a:pt x="264" y="44"/>
                        </a:lnTo>
                        <a:lnTo>
                          <a:pt x="257" y="46"/>
                        </a:lnTo>
                        <a:lnTo>
                          <a:pt x="251" y="47"/>
                        </a:lnTo>
                        <a:lnTo>
                          <a:pt x="244" y="49"/>
                        </a:lnTo>
                        <a:lnTo>
                          <a:pt x="235" y="50"/>
                        </a:lnTo>
                        <a:lnTo>
                          <a:pt x="228" y="51"/>
                        </a:lnTo>
                        <a:lnTo>
                          <a:pt x="219" y="53"/>
                        </a:lnTo>
                        <a:lnTo>
                          <a:pt x="212" y="53"/>
                        </a:lnTo>
                        <a:lnTo>
                          <a:pt x="204" y="54"/>
                        </a:lnTo>
                        <a:lnTo>
                          <a:pt x="195" y="56"/>
                        </a:lnTo>
                        <a:lnTo>
                          <a:pt x="186" y="56"/>
                        </a:lnTo>
                        <a:lnTo>
                          <a:pt x="176" y="57"/>
                        </a:lnTo>
                        <a:lnTo>
                          <a:pt x="168" y="57"/>
                        </a:lnTo>
                        <a:lnTo>
                          <a:pt x="157" y="57"/>
                        </a:lnTo>
                        <a:lnTo>
                          <a:pt x="149" y="59"/>
                        </a:lnTo>
                        <a:lnTo>
                          <a:pt x="139" y="59"/>
                        </a:lnTo>
                        <a:lnTo>
                          <a:pt x="129" y="59"/>
                        </a:lnTo>
                        <a:lnTo>
                          <a:pt x="119" y="59"/>
                        </a:lnTo>
                        <a:lnTo>
                          <a:pt x="108" y="59"/>
                        </a:lnTo>
                        <a:lnTo>
                          <a:pt x="98" y="59"/>
                        </a:lnTo>
                        <a:lnTo>
                          <a:pt x="88" y="59"/>
                        </a:lnTo>
                        <a:lnTo>
                          <a:pt x="77" y="59"/>
                        </a:lnTo>
                        <a:lnTo>
                          <a:pt x="67" y="57"/>
                        </a:lnTo>
                        <a:lnTo>
                          <a:pt x="57" y="57"/>
                        </a:lnTo>
                        <a:lnTo>
                          <a:pt x="45" y="56"/>
                        </a:lnTo>
                        <a:lnTo>
                          <a:pt x="34" y="56"/>
                        </a:lnTo>
                        <a:lnTo>
                          <a:pt x="24" y="54"/>
                        </a:lnTo>
                        <a:lnTo>
                          <a:pt x="12" y="54"/>
                        </a:lnTo>
                        <a:lnTo>
                          <a:pt x="0" y="5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84" name="Freeform 82"/>
                  <p:cNvSpPr>
                    <a:spLocks/>
                  </p:cNvSpPr>
                  <p:nvPr/>
                </p:nvSpPr>
                <p:spPr bwMode="auto">
                  <a:xfrm>
                    <a:off x="3845" y="5759"/>
                    <a:ext cx="336" cy="66"/>
                  </a:xfrm>
                  <a:custGeom>
                    <a:avLst/>
                    <a:gdLst>
                      <a:gd name="T0" fmla="*/ 0 w 336"/>
                      <a:gd name="T1" fmla="*/ 3 h 66"/>
                      <a:gd name="T2" fmla="*/ 2 w 336"/>
                      <a:gd name="T3" fmla="*/ 9 h 66"/>
                      <a:gd name="T4" fmla="*/ 3 w 336"/>
                      <a:gd name="T5" fmla="*/ 11 h 66"/>
                      <a:gd name="T6" fmla="*/ 7 w 336"/>
                      <a:gd name="T7" fmla="*/ 16 h 66"/>
                      <a:gd name="T8" fmla="*/ 10 w 336"/>
                      <a:gd name="T9" fmla="*/ 19 h 66"/>
                      <a:gd name="T10" fmla="*/ 16 w 336"/>
                      <a:gd name="T11" fmla="*/ 24 h 66"/>
                      <a:gd name="T12" fmla="*/ 20 w 336"/>
                      <a:gd name="T13" fmla="*/ 26 h 66"/>
                      <a:gd name="T14" fmla="*/ 27 w 336"/>
                      <a:gd name="T15" fmla="*/ 32 h 66"/>
                      <a:gd name="T16" fmla="*/ 32 w 336"/>
                      <a:gd name="T17" fmla="*/ 33 h 66"/>
                      <a:gd name="T18" fmla="*/ 42 w 336"/>
                      <a:gd name="T19" fmla="*/ 37 h 66"/>
                      <a:gd name="T20" fmla="*/ 48 w 336"/>
                      <a:gd name="T21" fmla="*/ 39 h 66"/>
                      <a:gd name="T22" fmla="*/ 59 w 336"/>
                      <a:gd name="T23" fmla="*/ 43 h 66"/>
                      <a:gd name="T24" fmla="*/ 65 w 336"/>
                      <a:gd name="T25" fmla="*/ 45 h 66"/>
                      <a:gd name="T26" fmla="*/ 79 w 336"/>
                      <a:gd name="T27" fmla="*/ 49 h 66"/>
                      <a:gd name="T28" fmla="*/ 85 w 336"/>
                      <a:gd name="T29" fmla="*/ 50 h 66"/>
                      <a:gd name="T30" fmla="*/ 101 w 336"/>
                      <a:gd name="T31" fmla="*/ 53 h 66"/>
                      <a:gd name="T32" fmla="*/ 108 w 336"/>
                      <a:gd name="T33" fmla="*/ 55 h 66"/>
                      <a:gd name="T34" fmla="*/ 124 w 336"/>
                      <a:gd name="T35" fmla="*/ 58 h 66"/>
                      <a:gd name="T36" fmla="*/ 133 w 336"/>
                      <a:gd name="T37" fmla="*/ 59 h 66"/>
                      <a:gd name="T38" fmla="*/ 150 w 336"/>
                      <a:gd name="T39" fmla="*/ 60 h 66"/>
                      <a:gd name="T40" fmla="*/ 159 w 336"/>
                      <a:gd name="T41" fmla="*/ 62 h 66"/>
                      <a:gd name="T42" fmla="*/ 177 w 336"/>
                      <a:gd name="T43" fmla="*/ 63 h 66"/>
                      <a:gd name="T44" fmla="*/ 187 w 336"/>
                      <a:gd name="T45" fmla="*/ 63 h 66"/>
                      <a:gd name="T46" fmla="*/ 206 w 336"/>
                      <a:gd name="T47" fmla="*/ 65 h 66"/>
                      <a:gd name="T48" fmla="*/ 216 w 336"/>
                      <a:gd name="T49" fmla="*/ 66 h 66"/>
                      <a:gd name="T50" fmla="*/ 236 w 336"/>
                      <a:gd name="T51" fmla="*/ 66 h 66"/>
                      <a:gd name="T52" fmla="*/ 248 w 336"/>
                      <a:gd name="T53" fmla="*/ 66 h 66"/>
                      <a:gd name="T54" fmla="*/ 268 w 336"/>
                      <a:gd name="T55" fmla="*/ 66 h 66"/>
                      <a:gd name="T56" fmla="*/ 280 w 336"/>
                      <a:gd name="T57" fmla="*/ 66 h 66"/>
                      <a:gd name="T58" fmla="*/ 301 w 336"/>
                      <a:gd name="T59" fmla="*/ 66 h 66"/>
                      <a:gd name="T60" fmla="*/ 313 w 336"/>
                      <a:gd name="T61" fmla="*/ 65 h 66"/>
                      <a:gd name="T62" fmla="*/ 336 w 336"/>
                      <a:gd name="T63" fmla="*/ 6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6" h="6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2" y="9"/>
                        </a:lnTo>
                        <a:lnTo>
                          <a:pt x="3" y="11"/>
                        </a:lnTo>
                        <a:lnTo>
                          <a:pt x="6" y="14"/>
                        </a:lnTo>
                        <a:lnTo>
                          <a:pt x="7" y="16"/>
                        </a:lnTo>
                        <a:lnTo>
                          <a:pt x="10" y="19"/>
                        </a:lnTo>
                        <a:lnTo>
                          <a:pt x="13" y="22"/>
                        </a:lnTo>
                        <a:lnTo>
                          <a:pt x="16" y="24"/>
                        </a:lnTo>
                        <a:lnTo>
                          <a:pt x="20" y="26"/>
                        </a:lnTo>
                        <a:lnTo>
                          <a:pt x="23" y="29"/>
                        </a:lnTo>
                        <a:lnTo>
                          <a:pt x="27" y="32"/>
                        </a:lnTo>
                        <a:lnTo>
                          <a:pt x="32" y="33"/>
                        </a:lnTo>
                        <a:lnTo>
                          <a:pt x="38" y="36"/>
                        </a:lnTo>
                        <a:lnTo>
                          <a:pt x="42" y="37"/>
                        </a:lnTo>
                        <a:lnTo>
                          <a:pt x="48" y="39"/>
                        </a:lnTo>
                        <a:lnTo>
                          <a:pt x="53" y="42"/>
                        </a:lnTo>
                        <a:lnTo>
                          <a:pt x="59" y="43"/>
                        </a:lnTo>
                        <a:lnTo>
                          <a:pt x="65" y="45"/>
                        </a:lnTo>
                        <a:lnTo>
                          <a:pt x="72" y="47"/>
                        </a:lnTo>
                        <a:lnTo>
                          <a:pt x="79" y="49"/>
                        </a:lnTo>
                        <a:lnTo>
                          <a:pt x="85" y="50"/>
                        </a:lnTo>
                        <a:lnTo>
                          <a:pt x="92" y="52"/>
                        </a:lnTo>
                        <a:lnTo>
                          <a:pt x="101" y="53"/>
                        </a:lnTo>
                        <a:lnTo>
                          <a:pt x="108" y="55"/>
                        </a:lnTo>
                        <a:lnTo>
                          <a:pt x="115" y="56"/>
                        </a:lnTo>
                        <a:lnTo>
                          <a:pt x="124" y="58"/>
                        </a:lnTo>
                        <a:lnTo>
                          <a:pt x="133" y="59"/>
                        </a:lnTo>
                        <a:lnTo>
                          <a:pt x="141" y="60"/>
                        </a:lnTo>
                        <a:lnTo>
                          <a:pt x="150" y="60"/>
                        </a:lnTo>
                        <a:lnTo>
                          <a:pt x="159" y="62"/>
                        </a:lnTo>
                        <a:lnTo>
                          <a:pt x="167" y="62"/>
                        </a:lnTo>
                        <a:lnTo>
                          <a:pt x="177" y="63"/>
                        </a:lnTo>
                        <a:lnTo>
                          <a:pt x="187" y="63"/>
                        </a:lnTo>
                        <a:lnTo>
                          <a:pt x="196" y="65"/>
                        </a:lnTo>
                        <a:lnTo>
                          <a:pt x="206" y="65"/>
                        </a:lnTo>
                        <a:lnTo>
                          <a:pt x="216" y="66"/>
                        </a:lnTo>
                        <a:lnTo>
                          <a:pt x="226" y="66"/>
                        </a:lnTo>
                        <a:lnTo>
                          <a:pt x="236" y="66"/>
                        </a:lnTo>
                        <a:lnTo>
                          <a:pt x="248" y="66"/>
                        </a:lnTo>
                        <a:lnTo>
                          <a:pt x="258" y="66"/>
                        </a:lnTo>
                        <a:lnTo>
                          <a:pt x="268" y="66"/>
                        </a:lnTo>
                        <a:lnTo>
                          <a:pt x="280" y="66"/>
                        </a:lnTo>
                        <a:lnTo>
                          <a:pt x="290" y="66"/>
                        </a:lnTo>
                        <a:lnTo>
                          <a:pt x="301" y="66"/>
                        </a:lnTo>
                        <a:lnTo>
                          <a:pt x="313" y="65"/>
                        </a:lnTo>
                        <a:lnTo>
                          <a:pt x="324" y="65"/>
                        </a:lnTo>
                        <a:lnTo>
                          <a:pt x="336" y="6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85" name="Freeform 81"/>
                  <p:cNvSpPr>
                    <a:spLocks/>
                  </p:cNvSpPr>
                  <p:nvPr/>
                </p:nvSpPr>
                <p:spPr bwMode="auto">
                  <a:xfrm rot="-224849">
                    <a:off x="3508" y="5769"/>
                    <a:ext cx="336" cy="59"/>
                  </a:xfrm>
                  <a:custGeom>
                    <a:avLst/>
                    <a:gdLst>
                      <a:gd name="T0" fmla="*/ 336 w 336"/>
                      <a:gd name="T1" fmla="*/ 3 h 59"/>
                      <a:gd name="T2" fmla="*/ 333 w 336"/>
                      <a:gd name="T3" fmla="*/ 9 h 59"/>
                      <a:gd name="T4" fmla="*/ 331 w 336"/>
                      <a:gd name="T5" fmla="*/ 12 h 59"/>
                      <a:gd name="T6" fmla="*/ 327 w 336"/>
                      <a:gd name="T7" fmla="*/ 16 h 59"/>
                      <a:gd name="T8" fmla="*/ 326 w 336"/>
                      <a:gd name="T9" fmla="*/ 19 h 59"/>
                      <a:gd name="T10" fmla="*/ 318 w 336"/>
                      <a:gd name="T11" fmla="*/ 25 h 59"/>
                      <a:gd name="T12" fmla="*/ 316 w 336"/>
                      <a:gd name="T13" fmla="*/ 26 h 59"/>
                      <a:gd name="T14" fmla="*/ 307 w 336"/>
                      <a:gd name="T15" fmla="*/ 30 h 59"/>
                      <a:gd name="T16" fmla="*/ 303 w 336"/>
                      <a:gd name="T17" fmla="*/ 33 h 59"/>
                      <a:gd name="T18" fmla="*/ 291 w 336"/>
                      <a:gd name="T19" fmla="*/ 36 h 59"/>
                      <a:gd name="T20" fmla="*/ 287 w 336"/>
                      <a:gd name="T21" fmla="*/ 39 h 59"/>
                      <a:gd name="T22" fmla="*/ 274 w 336"/>
                      <a:gd name="T23" fmla="*/ 42 h 59"/>
                      <a:gd name="T24" fmla="*/ 268 w 336"/>
                      <a:gd name="T25" fmla="*/ 43 h 59"/>
                      <a:gd name="T26" fmla="*/ 256 w 336"/>
                      <a:gd name="T27" fmla="*/ 48 h 59"/>
                      <a:gd name="T28" fmla="*/ 249 w 336"/>
                      <a:gd name="T29" fmla="*/ 49 h 59"/>
                      <a:gd name="T30" fmla="*/ 233 w 336"/>
                      <a:gd name="T31" fmla="*/ 50 h 59"/>
                      <a:gd name="T32" fmla="*/ 226 w 336"/>
                      <a:gd name="T33" fmla="*/ 52 h 59"/>
                      <a:gd name="T34" fmla="*/ 210 w 336"/>
                      <a:gd name="T35" fmla="*/ 55 h 59"/>
                      <a:gd name="T36" fmla="*/ 202 w 336"/>
                      <a:gd name="T37" fmla="*/ 55 h 59"/>
                      <a:gd name="T38" fmla="*/ 184 w 336"/>
                      <a:gd name="T39" fmla="*/ 56 h 59"/>
                      <a:gd name="T40" fmla="*/ 176 w 336"/>
                      <a:gd name="T41" fmla="*/ 58 h 59"/>
                      <a:gd name="T42" fmla="*/ 157 w 336"/>
                      <a:gd name="T43" fmla="*/ 58 h 59"/>
                      <a:gd name="T44" fmla="*/ 147 w 336"/>
                      <a:gd name="T45" fmla="*/ 59 h 59"/>
                      <a:gd name="T46" fmla="*/ 127 w 336"/>
                      <a:gd name="T47" fmla="*/ 59 h 59"/>
                      <a:gd name="T48" fmla="*/ 118 w 336"/>
                      <a:gd name="T49" fmla="*/ 59 h 59"/>
                      <a:gd name="T50" fmla="*/ 97 w 336"/>
                      <a:gd name="T51" fmla="*/ 59 h 59"/>
                      <a:gd name="T52" fmla="*/ 87 w 336"/>
                      <a:gd name="T53" fmla="*/ 59 h 59"/>
                      <a:gd name="T54" fmla="*/ 65 w 336"/>
                      <a:gd name="T55" fmla="*/ 58 h 59"/>
                      <a:gd name="T56" fmla="*/ 55 w 336"/>
                      <a:gd name="T57" fmla="*/ 58 h 59"/>
                      <a:gd name="T58" fmla="*/ 33 w 336"/>
                      <a:gd name="T59" fmla="*/ 56 h 59"/>
                      <a:gd name="T60" fmla="*/ 22 w 336"/>
                      <a:gd name="T61" fmla="*/ 55 h 59"/>
                      <a:gd name="T62" fmla="*/ 0 w 336"/>
                      <a:gd name="T63" fmla="*/ 53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6" h="59">
                        <a:moveTo>
                          <a:pt x="336" y="0"/>
                        </a:moveTo>
                        <a:lnTo>
                          <a:pt x="336" y="3"/>
                        </a:lnTo>
                        <a:lnTo>
                          <a:pt x="334" y="6"/>
                        </a:lnTo>
                        <a:lnTo>
                          <a:pt x="333" y="9"/>
                        </a:lnTo>
                        <a:lnTo>
                          <a:pt x="331" y="12"/>
                        </a:lnTo>
                        <a:lnTo>
                          <a:pt x="330" y="14"/>
                        </a:lnTo>
                        <a:lnTo>
                          <a:pt x="327" y="16"/>
                        </a:lnTo>
                        <a:lnTo>
                          <a:pt x="326" y="19"/>
                        </a:lnTo>
                        <a:lnTo>
                          <a:pt x="321" y="22"/>
                        </a:lnTo>
                        <a:lnTo>
                          <a:pt x="318" y="25"/>
                        </a:lnTo>
                        <a:lnTo>
                          <a:pt x="316" y="26"/>
                        </a:lnTo>
                        <a:lnTo>
                          <a:pt x="311" y="29"/>
                        </a:lnTo>
                        <a:lnTo>
                          <a:pt x="307" y="30"/>
                        </a:lnTo>
                        <a:lnTo>
                          <a:pt x="303" y="33"/>
                        </a:lnTo>
                        <a:lnTo>
                          <a:pt x="297" y="35"/>
                        </a:lnTo>
                        <a:lnTo>
                          <a:pt x="291" y="36"/>
                        </a:lnTo>
                        <a:lnTo>
                          <a:pt x="287" y="39"/>
                        </a:lnTo>
                        <a:lnTo>
                          <a:pt x="281" y="40"/>
                        </a:lnTo>
                        <a:lnTo>
                          <a:pt x="274" y="42"/>
                        </a:lnTo>
                        <a:lnTo>
                          <a:pt x="268" y="43"/>
                        </a:lnTo>
                        <a:lnTo>
                          <a:pt x="264" y="46"/>
                        </a:lnTo>
                        <a:lnTo>
                          <a:pt x="256" y="48"/>
                        </a:lnTo>
                        <a:lnTo>
                          <a:pt x="249" y="49"/>
                        </a:lnTo>
                        <a:lnTo>
                          <a:pt x="242" y="49"/>
                        </a:lnTo>
                        <a:lnTo>
                          <a:pt x="233" y="50"/>
                        </a:lnTo>
                        <a:lnTo>
                          <a:pt x="226" y="52"/>
                        </a:lnTo>
                        <a:lnTo>
                          <a:pt x="219" y="53"/>
                        </a:lnTo>
                        <a:lnTo>
                          <a:pt x="210" y="55"/>
                        </a:lnTo>
                        <a:lnTo>
                          <a:pt x="202" y="55"/>
                        </a:lnTo>
                        <a:lnTo>
                          <a:pt x="193" y="56"/>
                        </a:lnTo>
                        <a:lnTo>
                          <a:pt x="184" y="56"/>
                        </a:lnTo>
                        <a:lnTo>
                          <a:pt x="176" y="58"/>
                        </a:lnTo>
                        <a:lnTo>
                          <a:pt x="166" y="58"/>
                        </a:lnTo>
                        <a:lnTo>
                          <a:pt x="157" y="58"/>
                        </a:lnTo>
                        <a:lnTo>
                          <a:pt x="147" y="59"/>
                        </a:lnTo>
                        <a:lnTo>
                          <a:pt x="137" y="59"/>
                        </a:lnTo>
                        <a:lnTo>
                          <a:pt x="127" y="59"/>
                        </a:lnTo>
                        <a:lnTo>
                          <a:pt x="118" y="59"/>
                        </a:lnTo>
                        <a:lnTo>
                          <a:pt x="107" y="59"/>
                        </a:lnTo>
                        <a:lnTo>
                          <a:pt x="97" y="59"/>
                        </a:lnTo>
                        <a:lnTo>
                          <a:pt x="87" y="59"/>
                        </a:lnTo>
                        <a:lnTo>
                          <a:pt x="76" y="58"/>
                        </a:lnTo>
                        <a:lnTo>
                          <a:pt x="65" y="58"/>
                        </a:lnTo>
                        <a:lnTo>
                          <a:pt x="55" y="58"/>
                        </a:lnTo>
                        <a:lnTo>
                          <a:pt x="43" y="56"/>
                        </a:lnTo>
                        <a:lnTo>
                          <a:pt x="33" y="56"/>
                        </a:lnTo>
                        <a:lnTo>
                          <a:pt x="22" y="55"/>
                        </a:lnTo>
                        <a:lnTo>
                          <a:pt x="10" y="55"/>
                        </a:lnTo>
                        <a:lnTo>
                          <a:pt x="0" y="53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86" name="Freeform 80"/>
                  <p:cNvSpPr>
                    <a:spLocks/>
                  </p:cNvSpPr>
                  <p:nvPr/>
                </p:nvSpPr>
                <p:spPr bwMode="auto">
                  <a:xfrm>
                    <a:off x="4457" y="5781"/>
                    <a:ext cx="336" cy="67"/>
                  </a:xfrm>
                  <a:custGeom>
                    <a:avLst/>
                    <a:gdLst>
                      <a:gd name="T0" fmla="*/ 0 w 336"/>
                      <a:gd name="T1" fmla="*/ 3 h 67"/>
                      <a:gd name="T2" fmla="*/ 3 w 336"/>
                      <a:gd name="T3" fmla="*/ 9 h 67"/>
                      <a:gd name="T4" fmla="*/ 4 w 336"/>
                      <a:gd name="T5" fmla="*/ 10 h 67"/>
                      <a:gd name="T6" fmla="*/ 7 w 336"/>
                      <a:gd name="T7" fmla="*/ 16 h 67"/>
                      <a:gd name="T8" fmla="*/ 10 w 336"/>
                      <a:gd name="T9" fmla="*/ 19 h 67"/>
                      <a:gd name="T10" fmla="*/ 16 w 336"/>
                      <a:gd name="T11" fmla="*/ 23 h 67"/>
                      <a:gd name="T12" fmla="*/ 20 w 336"/>
                      <a:gd name="T13" fmla="*/ 26 h 67"/>
                      <a:gd name="T14" fmla="*/ 27 w 336"/>
                      <a:gd name="T15" fmla="*/ 31 h 67"/>
                      <a:gd name="T16" fmla="*/ 32 w 336"/>
                      <a:gd name="T17" fmla="*/ 34 h 67"/>
                      <a:gd name="T18" fmla="*/ 42 w 336"/>
                      <a:gd name="T19" fmla="*/ 38 h 67"/>
                      <a:gd name="T20" fmla="*/ 47 w 336"/>
                      <a:gd name="T21" fmla="*/ 39 h 67"/>
                      <a:gd name="T22" fmla="*/ 59 w 336"/>
                      <a:gd name="T23" fmla="*/ 44 h 67"/>
                      <a:gd name="T24" fmla="*/ 65 w 336"/>
                      <a:gd name="T25" fmla="*/ 45 h 67"/>
                      <a:gd name="T26" fmla="*/ 79 w 336"/>
                      <a:gd name="T27" fmla="*/ 48 h 67"/>
                      <a:gd name="T28" fmla="*/ 85 w 336"/>
                      <a:gd name="T29" fmla="*/ 49 h 67"/>
                      <a:gd name="T30" fmla="*/ 101 w 336"/>
                      <a:gd name="T31" fmla="*/ 54 h 67"/>
                      <a:gd name="T32" fmla="*/ 108 w 336"/>
                      <a:gd name="T33" fmla="*/ 55 h 67"/>
                      <a:gd name="T34" fmla="*/ 124 w 336"/>
                      <a:gd name="T35" fmla="*/ 57 h 67"/>
                      <a:gd name="T36" fmla="*/ 132 w 336"/>
                      <a:gd name="T37" fmla="*/ 58 h 67"/>
                      <a:gd name="T38" fmla="*/ 150 w 336"/>
                      <a:gd name="T39" fmla="*/ 61 h 67"/>
                      <a:gd name="T40" fmla="*/ 158 w 336"/>
                      <a:gd name="T41" fmla="*/ 61 h 67"/>
                      <a:gd name="T42" fmla="*/ 177 w 336"/>
                      <a:gd name="T43" fmla="*/ 62 h 67"/>
                      <a:gd name="T44" fmla="*/ 187 w 336"/>
                      <a:gd name="T45" fmla="*/ 64 h 67"/>
                      <a:gd name="T46" fmla="*/ 206 w 336"/>
                      <a:gd name="T47" fmla="*/ 65 h 67"/>
                      <a:gd name="T48" fmla="*/ 216 w 336"/>
                      <a:gd name="T49" fmla="*/ 65 h 67"/>
                      <a:gd name="T50" fmla="*/ 236 w 336"/>
                      <a:gd name="T51" fmla="*/ 65 h 67"/>
                      <a:gd name="T52" fmla="*/ 248 w 336"/>
                      <a:gd name="T53" fmla="*/ 67 h 67"/>
                      <a:gd name="T54" fmla="*/ 268 w 336"/>
                      <a:gd name="T55" fmla="*/ 67 h 67"/>
                      <a:gd name="T56" fmla="*/ 279 w 336"/>
                      <a:gd name="T57" fmla="*/ 67 h 67"/>
                      <a:gd name="T58" fmla="*/ 301 w 336"/>
                      <a:gd name="T59" fmla="*/ 65 h 67"/>
                      <a:gd name="T60" fmla="*/ 312 w 336"/>
                      <a:gd name="T61" fmla="*/ 65 h 67"/>
                      <a:gd name="T62" fmla="*/ 336 w 336"/>
                      <a:gd name="T63" fmla="*/ 64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6" h="6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3"/>
                        </a:lnTo>
                        <a:lnTo>
                          <a:pt x="7" y="16"/>
                        </a:lnTo>
                        <a:lnTo>
                          <a:pt x="10" y="19"/>
                        </a:lnTo>
                        <a:lnTo>
                          <a:pt x="13" y="22"/>
                        </a:lnTo>
                        <a:lnTo>
                          <a:pt x="16" y="23"/>
                        </a:lnTo>
                        <a:lnTo>
                          <a:pt x="20" y="26"/>
                        </a:lnTo>
                        <a:lnTo>
                          <a:pt x="23" y="29"/>
                        </a:lnTo>
                        <a:lnTo>
                          <a:pt x="27" y="31"/>
                        </a:lnTo>
                        <a:lnTo>
                          <a:pt x="32" y="34"/>
                        </a:lnTo>
                        <a:lnTo>
                          <a:pt x="37" y="35"/>
                        </a:lnTo>
                        <a:lnTo>
                          <a:pt x="42" y="38"/>
                        </a:lnTo>
                        <a:lnTo>
                          <a:pt x="47" y="39"/>
                        </a:lnTo>
                        <a:lnTo>
                          <a:pt x="53" y="41"/>
                        </a:lnTo>
                        <a:lnTo>
                          <a:pt x="59" y="44"/>
                        </a:lnTo>
                        <a:lnTo>
                          <a:pt x="65" y="45"/>
                        </a:lnTo>
                        <a:lnTo>
                          <a:pt x="72" y="46"/>
                        </a:lnTo>
                        <a:lnTo>
                          <a:pt x="79" y="48"/>
                        </a:lnTo>
                        <a:lnTo>
                          <a:pt x="85" y="49"/>
                        </a:lnTo>
                        <a:lnTo>
                          <a:pt x="92" y="52"/>
                        </a:lnTo>
                        <a:lnTo>
                          <a:pt x="101" y="54"/>
                        </a:lnTo>
                        <a:lnTo>
                          <a:pt x="108" y="55"/>
                        </a:lnTo>
                        <a:lnTo>
                          <a:pt x="115" y="55"/>
                        </a:lnTo>
                        <a:lnTo>
                          <a:pt x="124" y="57"/>
                        </a:lnTo>
                        <a:lnTo>
                          <a:pt x="132" y="58"/>
                        </a:lnTo>
                        <a:lnTo>
                          <a:pt x="141" y="59"/>
                        </a:lnTo>
                        <a:lnTo>
                          <a:pt x="150" y="61"/>
                        </a:lnTo>
                        <a:lnTo>
                          <a:pt x="158" y="61"/>
                        </a:lnTo>
                        <a:lnTo>
                          <a:pt x="168" y="62"/>
                        </a:lnTo>
                        <a:lnTo>
                          <a:pt x="177" y="62"/>
                        </a:lnTo>
                        <a:lnTo>
                          <a:pt x="187" y="64"/>
                        </a:lnTo>
                        <a:lnTo>
                          <a:pt x="196" y="64"/>
                        </a:lnTo>
                        <a:lnTo>
                          <a:pt x="206" y="65"/>
                        </a:lnTo>
                        <a:lnTo>
                          <a:pt x="216" y="65"/>
                        </a:lnTo>
                        <a:lnTo>
                          <a:pt x="226" y="65"/>
                        </a:lnTo>
                        <a:lnTo>
                          <a:pt x="236" y="65"/>
                        </a:lnTo>
                        <a:lnTo>
                          <a:pt x="248" y="67"/>
                        </a:lnTo>
                        <a:lnTo>
                          <a:pt x="258" y="67"/>
                        </a:lnTo>
                        <a:lnTo>
                          <a:pt x="268" y="67"/>
                        </a:lnTo>
                        <a:lnTo>
                          <a:pt x="279" y="67"/>
                        </a:lnTo>
                        <a:lnTo>
                          <a:pt x="291" y="65"/>
                        </a:lnTo>
                        <a:lnTo>
                          <a:pt x="301" y="65"/>
                        </a:lnTo>
                        <a:lnTo>
                          <a:pt x="312" y="65"/>
                        </a:lnTo>
                        <a:lnTo>
                          <a:pt x="324" y="65"/>
                        </a:lnTo>
                        <a:lnTo>
                          <a:pt x="336" y="6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87" name="Freeform 79"/>
                  <p:cNvSpPr>
                    <a:spLocks/>
                  </p:cNvSpPr>
                  <p:nvPr/>
                </p:nvSpPr>
                <p:spPr bwMode="auto">
                  <a:xfrm rot="142614">
                    <a:off x="4119" y="5776"/>
                    <a:ext cx="337" cy="58"/>
                  </a:xfrm>
                  <a:custGeom>
                    <a:avLst/>
                    <a:gdLst>
                      <a:gd name="T0" fmla="*/ 337 w 337"/>
                      <a:gd name="T1" fmla="*/ 3 h 58"/>
                      <a:gd name="T2" fmla="*/ 335 w 337"/>
                      <a:gd name="T3" fmla="*/ 8 h 58"/>
                      <a:gd name="T4" fmla="*/ 334 w 337"/>
                      <a:gd name="T5" fmla="*/ 11 h 58"/>
                      <a:gd name="T6" fmla="*/ 328 w 337"/>
                      <a:gd name="T7" fmla="*/ 16 h 58"/>
                      <a:gd name="T8" fmla="*/ 326 w 337"/>
                      <a:gd name="T9" fmla="*/ 19 h 58"/>
                      <a:gd name="T10" fmla="*/ 319 w 337"/>
                      <a:gd name="T11" fmla="*/ 24 h 58"/>
                      <a:gd name="T12" fmla="*/ 316 w 337"/>
                      <a:gd name="T13" fmla="*/ 26 h 58"/>
                      <a:gd name="T14" fmla="*/ 308 w 337"/>
                      <a:gd name="T15" fmla="*/ 31 h 58"/>
                      <a:gd name="T16" fmla="*/ 303 w 337"/>
                      <a:gd name="T17" fmla="*/ 32 h 58"/>
                      <a:gd name="T18" fmla="*/ 293 w 337"/>
                      <a:gd name="T19" fmla="*/ 36 h 58"/>
                      <a:gd name="T20" fmla="*/ 288 w 337"/>
                      <a:gd name="T21" fmla="*/ 38 h 58"/>
                      <a:gd name="T22" fmla="*/ 276 w 337"/>
                      <a:gd name="T23" fmla="*/ 41 h 58"/>
                      <a:gd name="T24" fmla="*/ 269 w 337"/>
                      <a:gd name="T25" fmla="*/ 44 h 58"/>
                      <a:gd name="T26" fmla="*/ 256 w 337"/>
                      <a:gd name="T27" fmla="*/ 47 h 58"/>
                      <a:gd name="T28" fmla="*/ 249 w 337"/>
                      <a:gd name="T29" fmla="*/ 48 h 58"/>
                      <a:gd name="T30" fmla="*/ 234 w 337"/>
                      <a:gd name="T31" fmla="*/ 49 h 58"/>
                      <a:gd name="T32" fmla="*/ 226 w 337"/>
                      <a:gd name="T33" fmla="*/ 51 h 58"/>
                      <a:gd name="T34" fmla="*/ 210 w 337"/>
                      <a:gd name="T35" fmla="*/ 54 h 58"/>
                      <a:gd name="T36" fmla="*/ 201 w 337"/>
                      <a:gd name="T37" fmla="*/ 54 h 58"/>
                      <a:gd name="T38" fmla="*/ 184 w 337"/>
                      <a:gd name="T39" fmla="*/ 55 h 58"/>
                      <a:gd name="T40" fmla="*/ 175 w 337"/>
                      <a:gd name="T41" fmla="*/ 57 h 58"/>
                      <a:gd name="T42" fmla="*/ 156 w 337"/>
                      <a:gd name="T43" fmla="*/ 57 h 58"/>
                      <a:gd name="T44" fmla="*/ 146 w 337"/>
                      <a:gd name="T45" fmla="*/ 58 h 58"/>
                      <a:gd name="T46" fmla="*/ 128 w 337"/>
                      <a:gd name="T47" fmla="*/ 58 h 58"/>
                      <a:gd name="T48" fmla="*/ 118 w 337"/>
                      <a:gd name="T49" fmla="*/ 58 h 58"/>
                      <a:gd name="T50" fmla="*/ 96 w 337"/>
                      <a:gd name="T51" fmla="*/ 58 h 58"/>
                      <a:gd name="T52" fmla="*/ 86 w 337"/>
                      <a:gd name="T53" fmla="*/ 58 h 58"/>
                      <a:gd name="T54" fmla="*/ 64 w 337"/>
                      <a:gd name="T55" fmla="*/ 57 h 58"/>
                      <a:gd name="T56" fmla="*/ 54 w 337"/>
                      <a:gd name="T57" fmla="*/ 57 h 58"/>
                      <a:gd name="T58" fmla="*/ 33 w 337"/>
                      <a:gd name="T59" fmla="*/ 55 h 58"/>
                      <a:gd name="T60" fmla="*/ 21 w 337"/>
                      <a:gd name="T61" fmla="*/ 54 h 58"/>
                      <a:gd name="T62" fmla="*/ 0 w 337"/>
                      <a:gd name="T63" fmla="*/ 5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7" h="58">
                        <a:moveTo>
                          <a:pt x="337" y="0"/>
                        </a:moveTo>
                        <a:lnTo>
                          <a:pt x="337" y="3"/>
                        </a:lnTo>
                        <a:lnTo>
                          <a:pt x="337" y="6"/>
                        </a:lnTo>
                        <a:lnTo>
                          <a:pt x="335" y="8"/>
                        </a:lnTo>
                        <a:lnTo>
                          <a:pt x="334" y="11"/>
                        </a:lnTo>
                        <a:lnTo>
                          <a:pt x="331" y="13"/>
                        </a:lnTo>
                        <a:lnTo>
                          <a:pt x="328" y="16"/>
                        </a:lnTo>
                        <a:lnTo>
                          <a:pt x="326" y="19"/>
                        </a:lnTo>
                        <a:lnTo>
                          <a:pt x="324" y="21"/>
                        </a:lnTo>
                        <a:lnTo>
                          <a:pt x="319" y="24"/>
                        </a:lnTo>
                        <a:lnTo>
                          <a:pt x="316" y="26"/>
                        </a:lnTo>
                        <a:lnTo>
                          <a:pt x="312" y="28"/>
                        </a:lnTo>
                        <a:lnTo>
                          <a:pt x="308" y="31"/>
                        </a:lnTo>
                        <a:lnTo>
                          <a:pt x="303" y="32"/>
                        </a:lnTo>
                        <a:lnTo>
                          <a:pt x="298" y="34"/>
                        </a:lnTo>
                        <a:lnTo>
                          <a:pt x="293" y="36"/>
                        </a:lnTo>
                        <a:lnTo>
                          <a:pt x="288" y="38"/>
                        </a:lnTo>
                        <a:lnTo>
                          <a:pt x="282" y="39"/>
                        </a:lnTo>
                        <a:lnTo>
                          <a:pt x="276" y="41"/>
                        </a:lnTo>
                        <a:lnTo>
                          <a:pt x="269" y="44"/>
                        </a:lnTo>
                        <a:lnTo>
                          <a:pt x="263" y="45"/>
                        </a:lnTo>
                        <a:lnTo>
                          <a:pt x="256" y="47"/>
                        </a:lnTo>
                        <a:lnTo>
                          <a:pt x="249" y="48"/>
                        </a:lnTo>
                        <a:lnTo>
                          <a:pt x="241" y="49"/>
                        </a:lnTo>
                        <a:lnTo>
                          <a:pt x="234" y="49"/>
                        </a:lnTo>
                        <a:lnTo>
                          <a:pt x="226" y="51"/>
                        </a:lnTo>
                        <a:lnTo>
                          <a:pt x="218" y="52"/>
                        </a:lnTo>
                        <a:lnTo>
                          <a:pt x="210" y="54"/>
                        </a:lnTo>
                        <a:lnTo>
                          <a:pt x="201" y="54"/>
                        </a:lnTo>
                        <a:lnTo>
                          <a:pt x="192" y="55"/>
                        </a:lnTo>
                        <a:lnTo>
                          <a:pt x="184" y="55"/>
                        </a:lnTo>
                        <a:lnTo>
                          <a:pt x="175" y="57"/>
                        </a:lnTo>
                        <a:lnTo>
                          <a:pt x="165" y="57"/>
                        </a:lnTo>
                        <a:lnTo>
                          <a:pt x="156" y="57"/>
                        </a:lnTo>
                        <a:lnTo>
                          <a:pt x="146" y="58"/>
                        </a:lnTo>
                        <a:lnTo>
                          <a:pt x="136" y="58"/>
                        </a:lnTo>
                        <a:lnTo>
                          <a:pt x="128" y="58"/>
                        </a:lnTo>
                        <a:lnTo>
                          <a:pt x="118" y="58"/>
                        </a:lnTo>
                        <a:lnTo>
                          <a:pt x="108" y="58"/>
                        </a:lnTo>
                        <a:lnTo>
                          <a:pt x="96" y="58"/>
                        </a:lnTo>
                        <a:lnTo>
                          <a:pt x="86" y="58"/>
                        </a:lnTo>
                        <a:lnTo>
                          <a:pt x="76" y="57"/>
                        </a:lnTo>
                        <a:lnTo>
                          <a:pt x="64" y="57"/>
                        </a:lnTo>
                        <a:lnTo>
                          <a:pt x="54" y="57"/>
                        </a:lnTo>
                        <a:lnTo>
                          <a:pt x="43" y="55"/>
                        </a:lnTo>
                        <a:lnTo>
                          <a:pt x="33" y="55"/>
                        </a:lnTo>
                        <a:lnTo>
                          <a:pt x="21" y="54"/>
                        </a:lnTo>
                        <a:lnTo>
                          <a:pt x="10" y="54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88" name="Freeform 78"/>
                  <p:cNvSpPr>
                    <a:spLocks/>
                  </p:cNvSpPr>
                  <p:nvPr/>
                </p:nvSpPr>
                <p:spPr bwMode="auto">
                  <a:xfrm>
                    <a:off x="5106" y="5793"/>
                    <a:ext cx="337" cy="65"/>
                  </a:xfrm>
                  <a:custGeom>
                    <a:avLst/>
                    <a:gdLst>
                      <a:gd name="T0" fmla="*/ 2 w 337"/>
                      <a:gd name="T1" fmla="*/ 3 h 65"/>
                      <a:gd name="T2" fmla="*/ 3 w 337"/>
                      <a:gd name="T3" fmla="*/ 9 h 65"/>
                      <a:gd name="T4" fmla="*/ 5 w 337"/>
                      <a:gd name="T5" fmla="*/ 10 h 65"/>
                      <a:gd name="T6" fmla="*/ 9 w 337"/>
                      <a:gd name="T7" fmla="*/ 16 h 65"/>
                      <a:gd name="T8" fmla="*/ 12 w 337"/>
                      <a:gd name="T9" fmla="*/ 19 h 65"/>
                      <a:gd name="T10" fmla="*/ 18 w 337"/>
                      <a:gd name="T11" fmla="*/ 23 h 65"/>
                      <a:gd name="T12" fmla="*/ 20 w 337"/>
                      <a:gd name="T13" fmla="*/ 26 h 65"/>
                      <a:gd name="T14" fmla="*/ 29 w 337"/>
                      <a:gd name="T15" fmla="*/ 31 h 65"/>
                      <a:gd name="T16" fmla="*/ 33 w 337"/>
                      <a:gd name="T17" fmla="*/ 34 h 65"/>
                      <a:gd name="T18" fmla="*/ 44 w 337"/>
                      <a:gd name="T19" fmla="*/ 38 h 65"/>
                      <a:gd name="T20" fmla="*/ 49 w 337"/>
                      <a:gd name="T21" fmla="*/ 39 h 65"/>
                      <a:gd name="T22" fmla="*/ 61 w 337"/>
                      <a:gd name="T23" fmla="*/ 44 h 65"/>
                      <a:gd name="T24" fmla="*/ 67 w 337"/>
                      <a:gd name="T25" fmla="*/ 45 h 65"/>
                      <a:gd name="T26" fmla="*/ 80 w 337"/>
                      <a:gd name="T27" fmla="*/ 48 h 65"/>
                      <a:gd name="T28" fmla="*/ 87 w 337"/>
                      <a:gd name="T29" fmla="*/ 49 h 65"/>
                      <a:gd name="T30" fmla="*/ 103 w 337"/>
                      <a:gd name="T31" fmla="*/ 52 h 65"/>
                      <a:gd name="T32" fmla="*/ 110 w 337"/>
                      <a:gd name="T33" fmla="*/ 54 h 65"/>
                      <a:gd name="T34" fmla="*/ 126 w 337"/>
                      <a:gd name="T35" fmla="*/ 57 h 65"/>
                      <a:gd name="T36" fmla="*/ 134 w 337"/>
                      <a:gd name="T37" fmla="*/ 58 h 65"/>
                      <a:gd name="T38" fmla="*/ 152 w 337"/>
                      <a:gd name="T39" fmla="*/ 59 h 65"/>
                      <a:gd name="T40" fmla="*/ 160 w 337"/>
                      <a:gd name="T41" fmla="*/ 61 h 65"/>
                      <a:gd name="T42" fmla="*/ 179 w 337"/>
                      <a:gd name="T43" fmla="*/ 62 h 65"/>
                      <a:gd name="T44" fmla="*/ 189 w 337"/>
                      <a:gd name="T45" fmla="*/ 62 h 65"/>
                      <a:gd name="T46" fmla="*/ 208 w 337"/>
                      <a:gd name="T47" fmla="*/ 64 h 65"/>
                      <a:gd name="T48" fmla="*/ 218 w 337"/>
                      <a:gd name="T49" fmla="*/ 64 h 65"/>
                      <a:gd name="T50" fmla="*/ 238 w 337"/>
                      <a:gd name="T51" fmla="*/ 65 h 65"/>
                      <a:gd name="T52" fmla="*/ 249 w 337"/>
                      <a:gd name="T53" fmla="*/ 65 h 65"/>
                      <a:gd name="T54" fmla="*/ 271 w 337"/>
                      <a:gd name="T55" fmla="*/ 65 h 65"/>
                      <a:gd name="T56" fmla="*/ 281 w 337"/>
                      <a:gd name="T57" fmla="*/ 65 h 65"/>
                      <a:gd name="T58" fmla="*/ 303 w 337"/>
                      <a:gd name="T59" fmla="*/ 64 h 65"/>
                      <a:gd name="T60" fmla="*/ 314 w 337"/>
                      <a:gd name="T61" fmla="*/ 64 h 65"/>
                      <a:gd name="T62" fmla="*/ 337 w 337"/>
                      <a:gd name="T63" fmla="*/ 62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7" h="65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5" y="10"/>
                        </a:lnTo>
                        <a:lnTo>
                          <a:pt x="6" y="13"/>
                        </a:lnTo>
                        <a:lnTo>
                          <a:pt x="9" y="16"/>
                        </a:lnTo>
                        <a:lnTo>
                          <a:pt x="12" y="19"/>
                        </a:lnTo>
                        <a:lnTo>
                          <a:pt x="15" y="22"/>
                        </a:lnTo>
                        <a:lnTo>
                          <a:pt x="18" y="23"/>
                        </a:lnTo>
                        <a:lnTo>
                          <a:pt x="20" y="26"/>
                        </a:lnTo>
                        <a:lnTo>
                          <a:pt x="25" y="29"/>
                        </a:lnTo>
                        <a:lnTo>
                          <a:pt x="29" y="31"/>
                        </a:lnTo>
                        <a:lnTo>
                          <a:pt x="33" y="34"/>
                        </a:lnTo>
                        <a:lnTo>
                          <a:pt x="38" y="35"/>
                        </a:lnTo>
                        <a:lnTo>
                          <a:pt x="44" y="38"/>
                        </a:lnTo>
                        <a:lnTo>
                          <a:pt x="49" y="39"/>
                        </a:lnTo>
                        <a:lnTo>
                          <a:pt x="55" y="41"/>
                        </a:lnTo>
                        <a:lnTo>
                          <a:pt x="61" y="44"/>
                        </a:lnTo>
                        <a:lnTo>
                          <a:pt x="67" y="45"/>
                        </a:lnTo>
                        <a:lnTo>
                          <a:pt x="74" y="46"/>
                        </a:lnTo>
                        <a:lnTo>
                          <a:pt x="80" y="48"/>
                        </a:lnTo>
                        <a:lnTo>
                          <a:pt x="87" y="49"/>
                        </a:lnTo>
                        <a:lnTo>
                          <a:pt x="94" y="51"/>
                        </a:lnTo>
                        <a:lnTo>
                          <a:pt x="103" y="52"/>
                        </a:lnTo>
                        <a:lnTo>
                          <a:pt x="110" y="54"/>
                        </a:lnTo>
                        <a:lnTo>
                          <a:pt x="117" y="55"/>
                        </a:lnTo>
                        <a:lnTo>
                          <a:pt x="126" y="57"/>
                        </a:lnTo>
                        <a:lnTo>
                          <a:pt x="134" y="58"/>
                        </a:lnTo>
                        <a:lnTo>
                          <a:pt x="143" y="59"/>
                        </a:lnTo>
                        <a:lnTo>
                          <a:pt x="152" y="59"/>
                        </a:lnTo>
                        <a:lnTo>
                          <a:pt x="160" y="61"/>
                        </a:lnTo>
                        <a:lnTo>
                          <a:pt x="170" y="61"/>
                        </a:lnTo>
                        <a:lnTo>
                          <a:pt x="179" y="62"/>
                        </a:lnTo>
                        <a:lnTo>
                          <a:pt x="189" y="62"/>
                        </a:lnTo>
                        <a:lnTo>
                          <a:pt x="198" y="64"/>
                        </a:lnTo>
                        <a:lnTo>
                          <a:pt x="208" y="64"/>
                        </a:lnTo>
                        <a:lnTo>
                          <a:pt x="218" y="64"/>
                        </a:lnTo>
                        <a:lnTo>
                          <a:pt x="228" y="65"/>
                        </a:lnTo>
                        <a:lnTo>
                          <a:pt x="238" y="65"/>
                        </a:lnTo>
                        <a:lnTo>
                          <a:pt x="249" y="65"/>
                        </a:lnTo>
                        <a:lnTo>
                          <a:pt x="260" y="65"/>
                        </a:lnTo>
                        <a:lnTo>
                          <a:pt x="271" y="65"/>
                        </a:lnTo>
                        <a:lnTo>
                          <a:pt x="281" y="65"/>
                        </a:lnTo>
                        <a:lnTo>
                          <a:pt x="293" y="64"/>
                        </a:lnTo>
                        <a:lnTo>
                          <a:pt x="303" y="64"/>
                        </a:lnTo>
                        <a:lnTo>
                          <a:pt x="314" y="64"/>
                        </a:lnTo>
                        <a:lnTo>
                          <a:pt x="326" y="62"/>
                        </a:lnTo>
                        <a:lnTo>
                          <a:pt x="337" y="6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89" name="Freeform 77"/>
                  <p:cNvSpPr>
                    <a:spLocks/>
                  </p:cNvSpPr>
                  <p:nvPr/>
                </p:nvSpPr>
                <p:spPr bwMode="auto">
                  <a:xfrm>
                    <a:off x="4768" y="5791"/>
                    <a:ext cx="338" cy="58"/>
                  </a:xfrm>
                  <a:custGeom>
                    <a:avLst/>
                    <a:gdLst>
                      <a:gd name="T0" fmla="*/ 338 w 338"/>
                      <a:gd name="T1" fmla="*/ 3 h 58"/>
                      <a:gd name="T2" fmla="*/ 337 w 338"/>
                      <a:gd name="T3" fmla="*/ 8 h 58"/>
                      <a:gd name="T4" fmla="*/ 334 w 338"/>
                      <a:gd name="T5" fmla="*/ 11 h 58"/>
                      <a:gd name="T6" fmla="*/ 330 w 338"/>
                      <a:gd name="T7" fmla="*/ 16 h 58"/>
                      <a:gd name="T8" fmla="*/ 328 w 338"/>
                      <a:gd name="T9" fmla="*/ 19 h 58"/>
                      <a:gd name="T10" fmla="*/ 321 w 338"/>
                      <a:gd name="T11" fmla="*/ 24 h 58"/>
                      <a:gd name="T12" fmla="*/ 318 w 338"/>
                      <a:gd name="T13" fmla="*/ 26 h 58"/>
                      <a:gd name="T14" fmla="*/ 310 w 338"/>
                      <a:gd name="T15" fmla="*/ 31 h 58"/>
                      <a:gd name="T16" fmla="*/ 304 w 338"/>
                      <a:gd name="T17" fmla="*/ 32 h 58"/>
                      <a:gd name="T18" fmla="*/ 294 w 338"/>
                      <a:gd name="T19" fmla="*/ 36 h 58"/>
                      <a:gd name="T20" fmla="*/ 289 w 338"/>
                      <a:gd name="T21" fmla="*/ 38 h 58"/>
                      <a:gd name="T22" fmla="*/ 276 w 338"/>
                      <a:gd name="T23" fmla="*/ 41 h 58"/>
                      <a:gd name="T24" fmla="*/ 271 w 338"/>
                      <a:gd name="T25" fmla="*/ 44 h 58"/>
                      <a:gd name="T26" fmla="*/ 258 w 338"/>
                      <a:gd name="T27" fmla="*/ 47 h 58"/>
                      <a:gd name="T28" fmla="*/ 250 w 338"/>
                      <a:gd name="T29" fmla="*/ 48 h 58"/>
                      <a:gd name="T30" fmla="*/ 235 w 338"/>
                      <a:gd name="T31" fmla="*/ 49 h 58"/>
                      <a:gd name="T32" fmla="*/ 227 w 338"/>
                      <a:gd name="T33" fmla="*/ 51 h 58"/>
                      <a:gd name="T34" fmla="*/ 212 w 338"/>
                      <a:gd name="T35" fmla="*/ 54 h 58"/>
                      <a:gd name="T36" fmla="*/ 203 w 338"/>
                      <a:gd name="T37" fmla="*/ 54 h 58"/>
                      <a:gd name="T38" fmla="*/ 186 w 338"/>
                      <a:gd name="T39" fmla="*/ 55 h 58"/>
                      <a:gd name="T40" fmla="*/ 176 w 338"/>
                      <a:gd name="T41" fmla="*/ 57 h 58"/>
                      <a:gd name="T42" fmla="*/ 158 w 338"/>
                      <a:gd name="T43" fmla="*/ 57 h 58"/>
                      <a:gd name="T44" fmla="*/ 148 w 338"/>
                      <a:gd name="T45" fmla="*/ 58 h 58"/>
                      <a:gd name="T46" fmla="*/ 128 w 338"/>
                      <a:gd name="T47" fmla="*/ 58 h 58"/>
                      <a:gd name="T48" fmla="*/ 118 w 338"/>
                      <a:gd name="T49" fmla="*/ 58 h 58"/>
                      <a:gd name="T50" fmla="*/ 98 w 338"/>
                      <a:gd name="T51" fmla="*/ 58 h 58"/>
                      <a:gd name="T52" fmla="*/ 88 w 338"/>
                      <a:gd name="T53" fmla="*/ 58 h 58"/>
                      <a:gd name="T54" fmla="*/ 66 w 338"/>
                      <a:gd name="T55" fmla="*/ 57 h 58"/>
                      <a:gd name="T56" fmla="*/ 56 w 338"/>
                      <a:gd name="T57" fmla="*/ 57 h 58"/>
                      <a:gd name="T58" fmla="*/ 33 w 338"/>
                      <a:gd name="T59" fmla="*/ 55 h 58"/>
                      <a:gd name="T60" fmla="*/ 23 w 338"/>
                      <a:gd name="T61" fmla="*/ 54 h 58"/>
                      <a:gd name="T62" fmla="*/ 0 w 338"/>
                      <a:gd name="T63" fmla="*/ 52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8" h="58">
                        <a:moveTo>
                          <a:pt x="338" y="0"/>
                        </a:moveTo>
                        <a:lnTo>
                          <a:pt x="338" y="3"/>
                        </a:lnTo>
                        <a:lnTo>
                          <a:pt x="338" y="6"/>
                        </a:lnTo>
                        <a:lnTo>
                          <a:pt x="337" y="8"/>
                        </a:lnTo>
                        <a:lnTo>
                          <a:pt x="334" y="11"/>
                        </a:lnTo>
                        <a:lnTo>
                          <a:pt x="333" y="13"/>
                        </a:lnTo>
                        <a:lnTo>
                          <a:pt x="330" y="16"/>
                        </a:lnTo>
                        <a:lnTo>
                          <a:pt x="328" y="19"/>
                        </a:lnTo>
                        <a:lnTo>
                          <a:pt x="324" y="21"/>
                        </a:lnTo>
                        <a:lnTo>
                          <a:pt x="321" y="24"/>
                        </a:lnTo>
                        <a:lnTo>
                          <a:pt x="318" y="26"/>
                        </a:lnTo>
                        <a:lnTo>
                          <a:pt x="314" y="28"/>
                        </a:lnTo>
                        <a:lnTo>
                          <a:pt x="310" y="31"/>
                        </a:lnTo>
                        <a:lnTo>
                          <a:pt x="304" y="32"/>
                        </a:lnTo>
                        <a:lnTo>
                          <a:pt x="299" y="34"/>
                        </a:lnTo>
                        <a:lnTo>
                          <a:pt x="294" y="36"/>
                        </a:lnTo>
                        <a:lnTo>
                          <a:pt x="289" y="38"/>
                        </a:lnTo>
                        <a:lnTo>
                          <a:pt x="284" y="39"/>
                        </a:lnTo>
                        <a:lnTo>
                          <a:pt x="276" y="41"/>
                        </a:lnTo>
                        <a:lnTo>
                          <a:pt x="271" y="44"/>
                        </a:lnTo>
                        <a:lnTo>
                          <a:pt x="263" y="45"/>
                        </a:lnTo>
                        <a:lnTo>
                          <a:pt x="258" y="47"/>
                        </a:lnTo>
                        <a:lnTo>
                          <a:pt x="250" y="48"/>
                        </a:lnTo>
                        <a:lnTo>
                          <a:pt x="243" y="49"/>
                        </a:lnTo>
                        <a:lnTo>
                          <a:pt x="235" y="49"/>
                        </a:lnTo>
                        <a:lnTo>
                          <a:pt x="227" y="51"/>
                        </a:lnTo>
                        <a:lnTo>
                          <a:pt x="219" y="52"/>
                        </a:lnTo>
                        <a:lnTo>
                          <a:pt x="212" y="54"/>
                        </a:lnTo>
                        <a:lnTo>
                          <a:pt x="203" y="54"/>
                        </a:lnTo>
                        <a:lnTo>
                          <a:pt x="194" y="55"/>
                        </a:lnTo>
                        <a:lnTo>
                          <a:pt x="186" y="55"/>
                        </a:lnTo>
                        <a:lnTo>
                          <a:pt x="176" y="57"/>
                        </a:lnTo>
                        <a:lnTo>
                          <a:pt x="167" y="57"/>
                        </a:lnTo>
                        <a:lnTo>
                          <a:pt x="158" y="57"/>
                        </a:lnTo>
                        <a:lnTo>
                          <a:pt x="148" y="58"/>
                        </a:lnTo>
                        <a:lnTo>
                          <a:pt x="138" y="58"/>
                        </a:lnTo>
                        <a:lnTo>
                          <a:pt x="128" y="58"/>
                        </a:lnTo>
                        <a:lnTo>
                          <a:pt x="118" y="58"/>
                        </a:lnTo>
                        <a:lnTo>
                          <a:pt x="108" y="58"/>
                        </a:lnTo>
                        <a:lnTo>
                          <a:pt x="98" y="58"/>
                        </a:lnTo>
                        <a:lnTo>
                          <a:pt x="88" y="58"/>
                        </a:lnTo>
                        <a:lnTo>
                          <a:pt x="78" y="57"/>
                        </a:lnTo>
                        <a:lnTo>
                          <a:pt x="66" y="57"/>
                        </a:lnTo>
                        <a:lnTo>
                          <a:pt x="56" y="57"/>
                        </a:lnTo>
                        <a:lnTo>
                          <a:pt x="45" y="55"/>
                        </a:lnTo>
                        <a:lnTo>
                          <a:pt x="33" y="55"/>
                        </a:lnTo>
                        <a:lnTo>
                          <a:pt x="23" y="54"/>
                        </a:lnTo>
                        <a:lnTo>
                          <a:pt x="11" y="54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0" name="Freeform 76"/>
                  <p:cNvSpPr>
                    <a:spLocks/>
                  </p:cNvSpPr>
                  <p:nvPr/>
                </p:nvSpPr>
                <p:spPr bwMode="auto">
                  <a:xfrm>
                    <a:off x="5768" y="5804"/>
                    <a:ext cx="336" cy="68"/>
                  </a:xfrm>
                  <a:custGeom>
                    <a:avLst/>
                    <a:gdLst>
                      <a:gd name="T0" fmla="*/ 0 w 336"/>
                      <a:gd name="T1" fmla="*/ 3 h 68"/>
                      <a:gd name="T2" fmla="*/ 3 w 336"/>
                      <a:gd name="T3" fmla="*/ 9 h 68"/>
                      <a:gd name="T4" fmla="*/ 3 w 336"/>
                      <a:gd name="T5" fmla="*/ 12 h 68"/>
                      <a:gd name="T6" fmla="*/ 7 w 336"/>
                      <a:gd name="T7" fmla="*/ 18 h 68"/>
                      <a:gd name="T8" fmla="*/ 10 w 336"/>
                      <a:gd name="T9" fmla="*/ 20 h 68"/>
                      <a:gd name="T10" fmla="*/ 16 w 336"/>
                      <a:gd name="T11" fmla="*/ 25 h 68"/>
                      <a:gd name="T12" fmla="*/ 20 w 336"/>
                      <a:gd name="T13" fmla="*/ 28 h 68"/>
                      <a:gd name="T14" fmla="*/ 27 w 336"/>
                      <a:gd name="T15" fmla="*/ 32 h 68"/>
                      <a:gd name="T16" fmla="*/ 32 w 336"/>
                      <a:gd name="T17" fmla="*/ 35 h 68"/>
                      <a:gd name="T18" fmla="*/ 42 w 336"/>
                      <a:gd name="T19" fmla="*/ 38 h 68"/>
                      <a:gd name="T20" fmla="*/ 48 w 336"/>
                      <a:gd name="T21" fmla="*/ 41 h 68"/>
                      <a:gd name="T22" fmla="*/ 59 w 336"/>
                      <a:gd name="T23" fmla="*/ 45 h 68"/>
                      <a:gd name="T24" fmla="*/ 65 w 336"/>
                      <a:gd name="T25" fmla="*/ 46 h 68"/>
                      <a:gd name="T26" fmla="*/ 79 w 336"/>
                      <a:gd name="T27" fmla="*/ 49 h 68"/>
                      <a:gd name="T28" fmla="*/ 85 w 336"/>
                      <a:gd name="T29" fmla="*/ 51 h 68"/>
                      <a:gd name="T30" fmla="*/ 101 w 336"/>
                      <a:gd name="T31" fmla="*/ 55 h 68"/>
                      <a:gd name="T32" fmla="*/ 108 w 336"/>
                      <a:gd name="T33" fmla="*/ 56 h 68"/>
                      <a:gd name="T34" fmla="*/ 124 w 336"/>
                      <a:gd name="T35" fmla="*/ 58 h 68"/>
                      <a:gd name="T36" fmla="*/ 133 w 336"/>
                      <a:gd name="T37" fmla="*/ 59 h 68"/>
                      <a:gd name="T38" fmla="*/ 150 w 336"/>
                      <a:gd name="T39" fmla="*/ 62 h 68"/>
                      <a:gd name="T40" fmla="*/ 158 w 336"/>
                      <a:gd name="T41" fmla="*/ 62 h 68"/>
                      <a:gd name="T42" fmla="*/ 177 w 336"/>
                      <a:gd name="T43" fmla="*/ 64 h 68"/>
                      <a:gd name="T44" fmla="*/ 187 w 336"/>
                      <a:gd name="T45" fmla="*/ 65 h 68"/>
                      <a:gd name="T46" fmla="*/ 206 w 336"/>
                      <a:gd name="T47" fmla="*/ 67 h 68"/>
                      <a:gd name="T48" fmla="*/ 216 w 336"/>
                      <a:gd name="T49" fmla="*/ 67 h 68"/>
                      <a:gd name="T50" fmla="*/ 236 w 336"/>
                      <a:gd name="T51" fmla="*/ 67 h 68"/>
                      <a:gd name="T52" fmla="*/ 248 w 336"/>
                      <a:gd name="T53" fmla="*/ 68 h 68"/>
                      <a:gd name="T54" fmla="*/ 268 w 336"/>
                      <a:gd name="T55" fmla="*/ 68 h 68"/>
                      <a:gd name="T56" fmla="*/ 279 w 336"/>
                      <a:gd name="T57" fmla="*/ 67 h 68"/>
                      <a:gd name="T58" fmla="*/ 301 w 336"/>
                      <a:gd name="T59" fmla="*/ 67 h 68"/>
                      <a:gd name="T60" fmla="*/ 313 w 336"/>
                      <a:gd name="T61" fmla="*/ 67 h 68"/>
                      <a:gd name="T62" fmla="*/ 336 w 336"/>
                      <a:gd name="T63" fmla="*/ 6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6" h="6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3" y="12"/>
                        </a:lnTo>
                        <a:lnTo>
                          <a:pt x="6" y="15"/>
                        </a:lnTo>
                        <a:lnTo>
                          <a:pt x="7" y="18"/>
                        </a:lnTo>
                        <a:lnTo>
                          <a:pt x="10" y="20"/>
                        </a:lnTo>
                        <a:lnTo>
                          <a:pt x="13" y="22"/>
                        </a:lnTo>
                        <a:lnTo>
                          <a:pt x="16" y="25"/>
                        </a:lnTo>
                        <a:lnTo>
                          <a:pt x="20" y="28"/>
                        </a:lnTo>
                        <a:lnTo>
                          <a:pt x="23" y="29"/>
                        </a:lnTo>
                        <a:lnTo>
                          <a:pt x="27" y="32"/>
                        </a:lnTo>
                        <a:lnTo>
                          <a:pt x="32" y="35"/>
                        </a:lnTo>
                        <a:lnTo>
                          <a:pt x="38" y="36"/>
                        </a:lnTo>
                        <a:lnTo>
                          <a:pt x="42" y="38"/>
                        </a:lnTo>
                        <a:lnTo>
                          <a:pt x="48" y="41"/>
                        </a:lnTo>
                        <a:lnTo>
                          <a:pt x="53" y="42"/>
                        </a:lnTo>
                        <a:lnTo>
                          <a:pt x="59" y="45"/>
                        </a:lnTo>
                        <a:lnTo>
                          <a:pt x="65" y="46"/>
                        </a:lnTo>
                        <a:lnTo>
                          <a:pt x="72" y="48"/>
                        </a:lnTo>
                        <a:lnTo>
                          <a:pt x="79" y="49"/>
                        </a:lnTo>
                        <a:lnTo>
                          <a:pt x="85" y="51"/>
                        </a:lnTo>
                        <a:lnTo>
                          <a:pt x="92" y="54"/>
                        </a:lnTo>
                        <a:lnTo>
                          <a:pt x="101" y="55"/>
                        </a:lnTo>
                        <a:lnTo>
                          <a:pt x="108" y="56"/>
                        </a:lnTo>
                        <a:lnTo>
                          <a:pt x="115" y="56"/>
                        </a:lnTo>
                        <a:lnTo>
                          <a:pt x="124" y="58"/>
                        </a:lnTo>
                        <a:lnTo>
                          <a:pt x="133" y="59"/>
                        </a:lnTo>
                        <a:lnTo>
                          <a:pt x="141" y="61"/>
                        </a:lnTo>
                        <a:lnTo>
                          <a:pt x="150" y="62"/>
                        </a:lnTo>
                        <a:lnTo>
                          <a:pt x="158" y="62"/>
                        </a:lnTo>
                        <a:lnTo>
                          <a:pt x="167" y="64"/>
                        </a:lnTo>
                        <a:lnTo>
                          <a:pt x="177" y="64"/>
                        </a:lnTo>
                        <a:lnTo>
                          <a:pt x="187" y="65"/>
                        </a:lnTo>
                        <a:lnTo>
                          <a:pt x="196" y="65"/>
                        </a:lnTo>
                        <a:lnTo>
                          <a:pt x="206" y="67"/>
                        </a:lnTo>
                        <a:lnTo>
                          <a:pt x="216" y="67"/>
                        </a:lnTo>
                        <a:lnTo>
                          <a:pt x="226" y="67"/>
                        </a:lnTo>
                        <a:lnTo>
                          <a:pt x="236" y="67"/>
                        </a:lnTo>
                        <a:lnTo>
                          <a:pt x="248" y="68"/>
                        </a:lnTo>
                        <a:lnTo>
                          <a:pt x="258" y="68"/>
                        </a:lnTo>
                        <a:lnTo>
                          <a:pt x="268" y="68"/>
                        </a:lnTo>
                        <a:lnTo>
                          <a:pt x="279" y="67"/>
                        </a:lnTo>
                        <a:lnTo>
                          <a:pt x="290" y="67"/>
                        </a:lnTo>
                        <a:lnTo>
                          <a:pt x="301" y="67"/>
                        </a:lnTo>
                        <a:lnTo>
                          <a:pt x="313" y="67"/>
                        </a:lnTo>
                        <a:lnTo>
                          <a:pt x="324" y="65"/>
                        </a:lnTo>
                        <a:lnTo>
                          <a:pt x="336" y="6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91" name="Freeform 75"/>
                  <p:cNvSpPr>
                    <a:spLocks/>
                  </p:cNvSpPr>
                  <p:nvPr/>
                </p:nvSpPr>
                <p:spPr bwMode="auto">
                  <a:xfrm>
                    <a:off x="5427" y="5805"/>
                    <a:ext cx="337" cy="59"/>
                  </a:xfrm>
                  <a:custGeom>
                    <a:avLst/>
                    <a:gdLst>
                      <a:gd name="T0" fmla="*/ 337 w 337"/>
                      <a:gd name="T1" fmla="*/ 3 h 59"/>
                      <a:gd name="T2" fmla="*/ 334 w 337"/>
                      <a:gd name="T3" fmla="*/ 9 h 59"/>
                      <a:gd name="T4" fmla="*/ 332 w 337"/>
                      <a:gd name="T5" fmla="*/ 12 h 59"/>
                      <a:gd name="T6" fmla="*/ 328 w 337"/>
                      <a:gd name="T7" fmla="*/ 18 h 59"/>
                      <a:gd name="T8" fmla="*/ 327 w 337"/>
                      <a:gd name="T9" fmla="*/ 19 h 59"/>
                      <a:gd name="T10" fmla="*/ 319 w 337"/>
                      <a:gd name="T11" fmla="*/ 25 h 59"/>
                      <a:gd name="T12" fmla="*/ 316 w 337"/>
                      <a:gd name="T13" fmla="*/ 26 h 59"/>
                      <a:gd name="T14" fmla="*/ 308 w 337"/>
                      <a:gd name="T15" fmla="*/ 31 h 59"/>
                      <a:gd name="T16" fmla="*/ 304 w 337"/>
                      <a:gd name="T17" fmla="*/ 34 h 59"/>
                      <a:gd name="T18" fmla="*/ 293 w 337"/>
                      <a:gd name="T19" fmla="*/ 38 h 59"/>
                      <a:gd name="T20" fmla="*/ 288 w 337"/>
                      <a:gd name="T21" fmla="*/ 39 h 59"/>
                      <a:gd name="T22" fmla="*/ 276 w 337"/>
                      <a:gd name="T23" fmla="*/ 42 h 59"/>
                      <a:gd name="T24" fmla="*/ 269 w 337"/>
                      <a:gd name="T25" fmla="*/ 45 h 59"/>
                      <a:gd name="T26" fmla="*/ 256 w 337"/>
                      <a:gd name="T27" fmla="*/ 48 h 59"/>
                      <a:gd name="T28" fmla="*/ 249 w 337"/>
                      <a:gd name="T29" fmla="*/ 49 h 59"/>
                      <a:gd name="T30" fmla="*/ 234 w 337"/>
                      <a:gd name="T31" fmla="*/ 51 h 59"/>
                      <a:gd name="T32" fmla="*/ 226 w 337"/>
                      <a:gd name="T33" fmla="*/ 52 h 59"/>
                      <a:gd name="T34" fmla="*/ 210 w 337"/>
                      <a:gd name="T35" fmla="*/ 55 h 59"/>
                      <a:gd name="T36" fmla="*/ 201 w 337"/>
                      <a:gd name="T37" fmla="*/ 55 h 59"/>
                      <a:gd name="T38" fmla="*/ 184 w 337"/>
                      <a:gd name="T39" fmla="*/ 57 h 59"/>
                      <a:gd name="T40" fmla="*/ 175 w 337"/>
                      <a:gd name="T41" fmla="*/ 58 h 59"/>
                      <a:gd name="T42" fmla="*/ 157 w 337"/>
                      <a:gd name="T43" fmla="*/ 58 h 59"/>
                      <a:gd name="T44" fmla="*/ 147 w 337"/>
                      <a:gd name="T45" fmla="*/ 59 h 59"/>
                      <a:gd name="T46" fmla="*/ 128 w 337"/>
                      <a:gd name="T47" fmla="*/ 59 h 59"/>
                      <a:gd name="T48" fmla="*/ 118 w 337"/>
                      <a:gd name="T49" fmla="*/ 59 h 59"/>
                      <a:gd name="T50" fmla="*/ 98 w 337"/>
                      <a:gd name="T51" fmla="*/ 59 h 59"/>
                      <a:gd name="T52" fmla="*/ 86 w 337"/>
                      <a:gd name="T53" fmla="*/ 59 h 59"/>
                      <a:gd name="T54" fmla="*/ 66 w 337"/>
                      <a:gd name="T55" fmla="*/ 58 h 59"/>
                      <a:gd name="T56" fmla="*/ 54 w 337"/>
                      <a:gd name="T57" fmla="*/ 58 h 59"/>
                      <a:gd name="T58" fmla="*/ 33 w 337"/>
                      <a:gd name="T59" fmla="*/ 57 h 59"/>
                      <a:gd name="T60" fmla="*/ 21 w 337"/>
                      <a:gd name="T61" fmla="*/ 55 h 59"/>
                      <a:gd name="T62" fmla="*/ 0 w 337"/>
                      <a:gd name="T63" fmla="*/ 54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37" h="59">
                        <a:moveTo>
                          <a:pt x="337" y="0"/>
                        </a:moveTo>
                        <a:lnTo>
                          <a:pt x="337" y="3"/>
                        </a:lnTo>
                        <a:lnTo>
                          <a:pt x="335" y="6"/>
                        </a:lnTo>
                        <a:lnTo>
                          <a:pt x="334" y="9"/>
                        </a:lnTo>
                        <a:lnTo>
                          <a:pt x="332" y="12"/>
                        </a:lnTo>
                        <a:lnTo>
                          <a:pt x="331" y="15"/>
                        </a:lnTo>
                        <a:lnTo>
                          <a:pt x="328" y="18"/>
                        </a:lnTo>
                        <a:lnTo>
                          <a:pt x="327" y="19"/>
                        </a:lnTo>
                        <a:lnTo>
                          <a:pt x="324" y="22"/>
                        </a:lnTo>
                        <a:lnTo>
                          <a:pt x="319" y="25"/>
                        </a:lnTo>
                        <a:lnTo>
                          <a:pt x="316" y="26"/>
                        </a:lnTo>
                        <a:lnTo>
                          <a:pt x="312" y="29"/>
                        </a:lnTo>
                        <a:lnTo>
                          <a:pt x="308" y="31"/>
                        </a:lnTo>
                        <a:lnTo>
                          <a:pt x="304" y="34"/>
                        </a:lnTo>
                        <a:lnTo>
                          <a:pt x="298" y="35"/>
                        </a:lnTo>
                        <a:lnTo>
                          <a:pt x="293" y="38"/>
                        </a:lnTo>
                        <a:lnTo>
                          <a:pt x="288" y="39"/>
                        </a:lnTo>
                        <a:lnTo>
                          <a:pt x="282" y="41"/>
                        </a:lnTo>
                        <a:lnTo>
                          <a:pt x="276" y="42"/>
                        </a:lnTo>
                        <a:lnTo>
                          <a:pt x="269" y="45"/>
                        </a:lnTo>
                        <a:lnTo>
                          <a:pt x="263" y="46"/>
                        </a:lnTo>
                        <a:lnTo>
                          <a:pt x="256" y="48"/>
                        </a:lnTo>
                        <a:lnTo>
                          <a:pt x="249" y="49"/>
                        </a:lnTo>
                        <a:lnTo>
                          <a:pt x="242" y="51"/>
                        </a:lnTo>
                        <a:lnTo>
                          <a:pt x="234" y="51"/>
                        </a:lnTo>
                        <a:lnTo>
                          <a:pt x="226" y="52"/>
                        </a:lnTo>
                        <a:lnTo>
                          <a:pt x="219" y="54"/>
                        </a:lnTo>
                        <a:lnTo>
                          <a:pt x="210" y="55"/>
                        </a:lnTo>
                        <a:lnTo>
                          <a:pt x="201" y="55"/>
                        </a:lnTo>
                        <a:lnTo>
                          <a:pt x="193" y="57"/>
                        </a:lnTo>
                        <a:lnTo>
                          <a:pt x="184" y="57"/>
                        </a:lnTo>
                        <a:lnTo>
                          <a:pt x="175" y="58"/>
                        </a:lnTo>
                        <a:lnTo>
                          <a:pt x="167" y="58"/>
                        </a:lnTo>
                        <a:lnTo>
                          <a:pt x="157" y="58"/>
                        </a:lnTo>
                        <a:lnTo>
                          <a:pt x="147" y="59"/>
                        </a:lnTo>
                        <a:lnTo>
                          <a:pt x="138" y="59"/>
                        </a:lnTo>
                        <a:lnTo>
                          <a:pt x="128" y="59"/>
                        </a:lnTo>
                        <a:lnTo>
                          <a:pt x="118" y="59"/>
                        </a:lnTo>
                        <a:lnTo>
                          <a:pt x="108" y="59"/>
                        </a:lnTo>
                        <a:lnTo>
                          <a:pt x="98" y="59"/>
                        </a:lnTo>
                        <a:lnTo>
                          <a:pt x="86" y="59"/>
                        </a:lnTo>
                        <a:lnTo>
                          <a:pt x="76" y="58"/>
                        </a:lnTo>
                        <a:lnTo>
                          <a:pt x="66" y="58"/>
                        </a:lnTo>
                        <a:lnTo>
                          <a:pt x="54" y="58"/>
                        </a:lnTo>
                        <a:lnTo>
                          <a:pt x="44" y="57"/>
                        </a:lnTo>
                        <a:lnTo>
                          <a:pt x="33" y="57"/>
                        </a:lnTo>
                        <a:lnTo>
                          <a:pt x="21" y="55"/>
                        </a:lnTo>
                        <a:lnTo>
                          <a:pt x="10" y="54"/>
                        </a:lnTo>
                        <a:lnTo>
                          <a:pt x="0" y="5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</p:grpSp>
          </p:grp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6706" y="5451"/>
                <a:ext cx="3461" cy="1832"/>
                <a:chOff x="6871" y="5069"/>
                <a:chExt cx="3461" cy="1832"/>
              </a:xfrm>
            </p:grpSpPr>
            <p:grpSp>
              <p:nvGrpSpPr>
                <p:cNvPr id="19" name="Group 13"/>
                <p:cNvGrpSpPr>
                  <a:grpSpLocks/>
                </p:cNvGrpSpPr>
                <p:nvPr/>
              </p:nvGrpSpPr>
              <p:grpSpPr bwMode="auto">
                <a:xfrm>
                  <a:off x="6871" y="5069"/>
                  <a:ext cx="3461" cy="1832"/>
                  <a:chOff x="6871" y="5069"/>
                  <a:chExt cx="3461" cy="1832"/>
                </a:xfrm>
              </p:grpSpPr>
              <p:sp>
                <p:nvSpPr>
                  <p:cNvPr id="21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913" y="5329"/>
                    <a:ext cx="95" cy="125"/>
                  </a:xfrm>
                  <a:prstGeom prst="rect">
                    <a:avLst/>
                  </a:prstGeom>
                  <a:solidFill>
                    <a:srgbClr val="808000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2" name="Freeform 71"/>
                  <p:cNvSpPr>
                    <a:spLocks/>
                  </p:cNvSpPr>
                  <p:nvPr/>
                </p:nvSpPr>
                <p:spPr bwMode="auto">
                  <a:xfrm>
                    <a:off x="7329" y="6551"/>
                    <a:ext cx="148" cy="299"/>
                  </a:xfrm>
                  <a:custGeom>
                    <a:avLst/>
                    <a:gdLst>
                      <a:gd name="T0" fmla="*/ 26 w 148"/>
                      <a:gd name="T1" fmla="*/ 1 h 299"/>
                      <a:gd name="T2" fmla="*/ 29 w 148"/>
                      <a:gd name="T3" fmla="*/ 0 h 299"/>
                      <a:gd name="T4" fmla="*/ 59 w 148"/>
                      <a:gd name="T5" fmla="*/ 10 h 299"/>
                      <a:gd name="T6" fmla="*/ 109 w 148"/>
                      <a:gd name="T7" fmla="*/ 54 h 299"/>
                      <a:gd name="T8" fmla="*/ 134 w 148"/>
                      <a:gd name="T9" fmla="*/ 115 h 299"/>
                      <a:gd name="T10" fmla="*/ 141 w 148"/>
                      <a:gd name="T11" fmla="*/ 155 h 299"/>
                      <a:gd name="T12" fmla="*/ 144 w 148"/>
                      <a:gd name="T13" fmla="*/ 190 h 299"/>
                      <a:gd name="T14" fmla="*/ 144 w 148"/>
                      <a:gd name="T15" fmla="*/ 219 h 299"/>
                      <a:gd name="T16" fmla="*/ 148 w 148"/>
                      <a:gd name="T17" fmla="*/ 282 h 299"/>
                      <a:gd name="T18" fmla="*/ 147 w 148"/>
                      <a:gd name="T19" fmla="*/ 288 h 299"/>
                      <a:gd name="T20" fmla="*/ 141 w 148"/>
                      <a:gd name="T21" fmla="*/ 288 h 299"/>
                      <a:gd name="T22" fmla="*/ 138 w 148"/>
                      <a:gd name="T23" fmla="*/ 292 h 299"/>
                      <a:gd name="T24" fmla="*/ 134 w 148"/>
                      <a:gd name="T25" fmla="*/ 295 h 299"/>
                      <a:gd name="T26" fmla="*/ 128 w 148"/>
                      <a:gd name="T27" fmla="*/ 295 h 299"/>
                      <a:gd name="T28" fmla="*/ 125 w 148"/>
                      <a:gd name="T29" fmla="*/ 299 h 299"/>
                      <a:gd name="T30" fmla="*/ 122 w 148"/>
                      <a:gd name="T31" fmla="*/ 298 h 299"/>
                      <a:gd name="T32" fmla="*/ 118 w 148"/>
                      <a:gd name="T33" fmla="*/ 298 h 299"/>
                      <a:gd name="T34" fmla="*/ 114 w 148"/>
                      <a:gd name="T35" fmla="*/ 282 h 299"/>
                      <a:gd name="T36" fmla="*/ 98 w 148"/>
                      <a:gd name="T37" fmla="*/ 266 h 299"/>
                      <a:gd name="T38" fmla="*/ 85 w 148"/>
                      <a:gd name="T39" fmla="*/ 247 h 299"/>
                      <a:gd name="T40" fmla="*/ 69 w 148"/>
                      <a:gd name="T41" fmla="*/ 219 h 299"/>
                      <a:gd name="T42" fmla="*/ 56 w 148"/>
                      <a:gd name="T43" fmla="*/ 206 h 299"/>
                      <a:gd name="T44" fmla="*/ 43 w 148"/>
                      <a:gd name="T45" fmla="*/ 184 h 299"/>
                      <a:gd name="T46" fmla="*/ 34 w 148"/>
                      <a:gd name="T47" fmla="*/ 170 h 299"/>
                      <a:gd name="T48" fmla="*/ 30 w 148"/>
                      <a:gd name="T49" fmla="*/ 162 h 299"/>
                      <a:gd name="T50" fmla="*/ 17 w 148"/>
                      <a:gd name="T51" fmla="*/ 126 h 299"/>
                      <a:gd name="T52" fmla="*/ 3 w 148"/>
                      <a:gd name="T53" fmla="*/ 85 h 299"/>
                      <a:gd name="T54" fmla="*/ 1 w 148"/>
                      <a:gd name="T55" fmla="*/ 67 h 299"/>
                      <a:gd name="T56" fmla="*/ 0 w 148"/>
                      <a:gd name="T57" fmla="*/ 59 h 299"/>
                      <a:gd name="T58" fmla="*/ 6 w 148"/>
                      <a:gd name="T59" fmla="*/ 43 h 299"/>
                      <a:gd name="T60" fmla="*/ 7 w 148"/>
                      <a:gd name="T61" fmla="*/ 23 h 299"/>
                      <a:gd name="T62" fmla="*/ 14 w 148"/>
                      <a:gd name="T63" fmla="*/ 7 h 299"/>
                      <a:gd name="T64" fmla="*/ 20 w 148"/>
                      <a:gd name="T65" fmla="*/ 3 h 299"/>
                      <a:gd name="T66" fmla="*/ 26 w 148"/>
                      <a:gd name="T67" fmla="*/ 0 h 299"/>
                      <a:gd name="T68" fmla="*/ 17 w 148"/>
                      <a:gd name="T69" fmla="*/ 5 h 299"/>
                      <a:gd name="T70" fmla="*/ 19 w 148"/>
                      <a:gd name="T71" fmla="*/ 10 h 299"/>
                      <a:gd name="T72" fmla="*/ 14 w 148"/>
                      <a:gd name="T73" fmla="*/ 23 h 299"/>
                      <a:gd name="T74" fmla="*/ 17 w 148"/>
                      <a:gd name="T75" fmla="*/ 34 h 299"/>
                      <a:gd name="T76" fmla="*/ 21 w 148"/>
                      <a:gd name="T77" fmla="*/ 36 h 299"/>
                      <a:gd name="T78" fmla="*/ 26 w 148"/>
                      <a:gd name="T79" fmla="*/ 21 h 299"/>
                      <a:gd name="T80" fmla="*/ 26 w 148"/>
                      <a:gd name="T81" fmla="*/ 13 h 299"/>
                      <a:gd name="T82" fmla="*/ 24 w 148"/>
                      <a:gd name="T83" fmla="*/ 3 h 299"/>
                      <a:gd name="T84" fmla="*/ 26 w 148"/>
                      <a:gd name="T85" fmla="*/ 1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48" h="299">
                        <a:moveTo>
                          <a:pt x="26" y="1"/>
                        </a:moveTo>
                        <a:lnTo>
                          <a:pt x="29" y="0"/>
                        </a:lnTo>
                        <a:lnTo>
                          <a:pt x="59" y="10"/>
                        </a:lnTo>
                        <a:lnTo>
                          <a:pt x="109" y="54"/>
                        </a:lnTo>
                        <a:lnTo>
                          <a:pt x="134" y="115"/>
                        </a:lnTo>
                        <a:lnTo>
                          <a:pt x="141" y="155"/>
                        </a:lnTo>
                        <a:lnTo>
                          <a:pt x="144" y="190"/>
                        </a:lnTo>
                        <a:lnTo>
                          <a:pt x="144" y="219"/>
                        </a:lnTo>
                        <a:lnTo>
                          <a:pt x="148" y="282"/>
                        </a:lnTo>
                        <a:lnTo>
                          <a:pt x="147" y="288"/>
                        </a:lnTo>
                        <a:lnTo>
                          <a:pt x="141" y="288"/>
                        </a:lnTo>
                        <a:lnTo>
                          <a:pt x="138" y="292"/>
                        </a:lnTo>
                        <a:lnTo>
                          <a:pt x="134" y="295"/>
                        </a:lnTo>
                        <a:lnTo>
                          <a:pt x="128" y="295"/>
                        </a:lnTo>
                        <a:lnTo>
                          <a:pt x="125" y="299"/>
                        </a:lnTo>
                        <a:lnTo>
                          <a:pt x="122" y="298"/>
                        </a:lnTo>
                        <a:lnTo>
                          <a:pt x="118" y="298"/>
                        </a:lnTo>
                        <a:lnTo>
                          <a:pt x="114" y="282"/>
                        </a:lnTo>
                        <a:lnTo>
                          <a:pt x="98" y="266"/>
                        </a:lnTo>
                        <a:lnTo>
                          <a:pt x="85" y="247"/>
                        </a:lnTo>
                        <a:lnTo>
                          <a:pt x="69" y="219"/>
                        </a:lnTo>
                        <a:lnTo>
                          <a:pt x="56" y="206"/>
                        </a:lnTo>
                        <a:lnTo>
                          <a:pt x="43" y="184"/>
                        </a:lnTo>
                        <a:lnTo>
                          <a:pt x="34" y="170"/>
                        </a:lnTo>
                        <a:lnTo>
                          <a:pt x="30" y="162"/>
                        </a:lnTo>
                        <a:lnTo>
                          <a:pt x="17" y="126"/>
                        </a:lnTo>
                        <a:lnTo>
                          <a:pt x="3" y="85"/>
                        </a:lnTo>
                        <a:lnTo>
                          <a:pt x="1" y="67"/>
                        </a:lnTo>
                        <a:lnTo>
                          <a:pt x="0" y="59"/>
                        </a:lnTo>
                        <a:lnTo>
                          <a:pt x="6" y="43"/>
                        </a:lnTo>
                        <a:lnTo>
                          <a:pt x="7" y="23"/>
                        </a:lnTo>
                        <a:lnTo>
                          <a:pt x="14" y="7"/>
                        </a:lnTo>
                        <a:lnTo>
                          <a:pt x="20" y="3"/>
                        </a:lnTo>
                        <a:lnTo>
                          <a:pt x="26" y="0"/>
                        </a:lnTo>
                        <a:lnTo>
                          <a:pt x="17" y="5"/>
                        </a:lnTo>
                        <a:lnTo>
                          <a:pt x="19" y="10"/>
                        </a:lnTo>
                        <a:lnTo>
                          <a:pt x="14" y="23"/>
                        </a:lnTo>
                        <a:lnTo>
                          <a:pt x="17" y="34"/>
                        </a:lnTo>
                        <a:lnTo>
                          <a:pt x="21" y="36"/>
                        </a:lnTo>
                        <a:lnTo>
                          <a:pt x="26" y="21"/>
                        </a:lnTo>
                        <a:lnTo>
                          <a:pt x="26" y="13"/>
                        </a:lnTo>
                        <a:lnTo>
                          <a:pt x="24" y="3"/>
                        </a:lnTo>
                        <a:lnTo>
                          <a:pt x="26" y="1"/>
                        </a:lnTo>
                        <a:close/>
                      </a:path>
                    </a:pathLst>
                  </a:custGeom>
                  <a:solidFill>
                    <a:srgbClr val="E1E1E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3" name="Freeform 70"/>
                  <p:cNvSpPr>
                    <a:spLocks/>
                  </p:cNvSpPr>
                  <p:nvPr/>
                </p:nvSpPr>
                <p:spPr bwMode="auto">
                  <a:xfrm>
                    <a:off x="7382" y="6677"/>
                    <a:ext cx="23" cy="39"/>
                  </a:xfrm>
                  <a:custGeom>
                    <a:avLst/>
                    <a:gdLst>
                      <a:gd name="T0" fmla="*/ 23 w 23"/>
                      <a:gd name="T1" fmla="*/ 21 h 39"/>
                      <a:gd name="T2" fmla="*/ 9 w 23"/>
                      <a:gd name="T3" fmla="*/ 39 h 39"/>
                      <a:gd name="T4" fmla="*/ 3 w 23"/>
                      <a:gd name="T5" fmla="*/ 21 h 39"/>
                      <a:gd name="T6" fmla="*/ 0 w 23"/>
                      <a:gd name="T7" fmla="*/ 8 h 39"/>
                      <a:gd name="T8" fmla="*/ 0 w 23"/>
                      <a:gd name="T9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39">
                        <a:moveTo>
                          <a:pt x="23" y="21"/>
                        </a:moveTo>
                        <a:lnTo>
                          <a:pt x="9" y="39"/>
                        </a:lnTo>
                        <a:lnTo>
                          <a:pt x="3" y="21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4" name="Freeform 69"/>
                  <p:cNvSpPr>
                    <a:spLocks/>
                  </p:cNvSpPr>
                  <p:nvPr/>
                </p:nvSpPr>
                <p:spPr bwMode="auto">
                  <a:xfrm>
                    <a:off x="7438" y="6602"/>
                    <a:ext cx="53" cy="193"/>
                  </a:xfrm>
                  <a:custGeom>
                    <a:avLst/>
                    <a:gdLst>
                      <a:gd name="T0" fmla="*/ 36 w 53"/>
                      <a:gd name="T1" fmla="*/ 185 h 193"/>
                      <a:gd name="T2" fmla="*/ 48 w 53"/>
                      <a:gd name="T3" fmla="*/ 193 h 193"/>
                      <a:gd name="T4" fmla="*/ 52 w 53"/>
                      <a:gd name="T5" fmla="*/ 188 h 193"/>
                      <a:gd name="T6" fmla="*/ 51 w 53"/>
                      <a:gd name="T7" fmla="*/ 173 h 193"/>
                      <a:gd name="T8" fmla="*/ 53 w 53"/>
                      <a:gd name="T9" fmla="*/ 160 h 193"/>
                      <a:gd name="T10" fmla="*/ 51 w 53"/>
                      <a:gd name="T11" fmla="*/ 143 h 193"/>
                      <a:gd name="T12" fmla="*/ 51 w 53"/>
                      <a:gd name="T13" fmla="*/ 121 h 193"/>
                      <a:gd name="T14" fmla="*/ 48 w 53"/>
                      <a:gd name="T15" fmla="*/ 113 h 193"/>
                      <a:gd name="T16" fmla="*/ 49 w 53"/>
                      <a:gd name="T17" fmla="*/ 100 h 193"/>
                      <a:gd name="T18" fmla="*/ 45 w 53"/>
                      <a:gd name="T19" fmla="*/ 91 h 193"/>
                      <a:gd name="T20" fmla="*/ 39 w 53"/>
                      <a:gd name="T21" fmla="*/ 58 h 193"/>
                      <a:gd name="T22" fmla="*/ 28 w 53"/>
                      <a:gd name="T23" fmla="*/ 26 h 193"/>
                      <a:gd name="T24" fmla="*/ 16 w 53"/>
                      <a:gd name="T25" fmla="*/ 8 h 193"/>
                      <a:gd name="T26" fmla="*/ 0 w 53"/>
                      <a:gd name="T27" fmla="*/ 0 h 193"/>
                      <a:gd name="T28" fmla="*/ 12 w 53"/>
                      <a:gd name="T29" fmla="*/ 29 h 193"/>
                      <a:gd name="T30" fmla="*/ 25 w 53"/>
                      <a:gd name="T31" fmla="*/ 61 h 193"/>
                      <a:gd name="T32" fmla="*/ 29 w 53"/>
                      <a:gd name="T33" fmla="*/ 100 h 193"/>
                      <a:gd name="T34" fmla="*/ 33 w 53"/>
                      <a:gd name="T35" fmla="*/ 140 h 193"/>
                      <a:gd name="T36" fmla="*/ 35 w 53"/>
                      <a:gd name="T37" fmla="*/ 157 h 193"/>
                      <a:gd name="T38" fmla="*/ 35 w 53"/>
                      <a:gd name="T39" fmla="*/ 169 h 193"/>
                      <a:gd name="T40" fmla="*/ 36 w 53"/>
                      <a:gd name="T41" fmla="*/ 18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3" h="193">
                        <a:moveTo>
                          <a:pt x="36" y="185"/>
                        </a:moveTo>
                        <a:lnTo>
                          <a:pt x="48" y="193"/>
                        </a:lnTo>
                        <a:lnTo>
                          <a:pt x="52" y="188"/>
                        </a:lnTo>
                        <a:lnTo>
                          <a:pt x="51" y="173"/>
                        </a:lnTo>
                        <a:lnTo>
                          <a:pt x="53" y="160"/>
                        </a:lnTo>
                        <a:lnTo>
                          <a:pt x="51" y="143"/>
                        </a:lnTo>
                        <a:lnTo>
                          <a:pt x="51" y="121"/>
                        </a:lnTo>
                        <a:lnTo>
                          <a:pt x="48" y="113"/>
                        </a:lnTo>
                        <a:lnTo>
                          <a:pt x="49" y="100"/>
                        </a:lnTo>
                        <a:lnTo>
                          <a:pt x="45" y="91"/>
                        </a:lnTo>
                        <a:lnTo>
                          <a:pt x="39" y="58"/>
                        </a:lnTo>
                        <a:lnTo>
                          <a:pt x="28" y="26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  <a:lnTo>
                          <a:pt x="12" y="29"/>
                        </a:lnTo>
                        <a:lnTo>
                          <a:pt x="25" y="61"/>
                        </a:lnTo>
                        <a:lnTo>
                          <a:pt x="29" y="100"/>
                        </a:lnTo>
                        <a:lnTo>
                          <a:pt x="33" y="140"/>
                        </a:lnTo>
                        <a:lnTo>
                          <a:pt x="35" y="157"/>
                        </a:lnTo>
                        <a:lnTo>
                          <a:pt x="35" y="169"/>
                        </a:lnTo>
                        <a:lnTo>
                          <a:pt x="36" y="18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5" name="Freeform 68"/>
                  <p:cNvSpPr>
                    <a:spLocks/>
                  </p:cNvSpPr>
                  <p:nvPr/>
                </p:nvSpPr>
                <p:spPr bwMode="auto">
                  <a:xfrm>
                    <a:off x="7434" y="6834"/>
                    <a:ext cx="68" cy="67"/>
                  </a:xfrm>
                  <a:custGeom>
                    <a:avLst/>
                    <a:gdLst>
                      <a:gd name="T0" fmla="*/ 45 w 68"/>
                      <a:gd name="T1" fmla="*/ 0 h 67"/>
                      <a:gd name="T2" fmla="*/ 45 w 68"/>
                      <a:gd name="T3" fmla="*/ 0 h 67"/>
                      <a:gd name="T4" fmla="*/ 53 w 68"/>
                      <a:gd name="T5" fmla="*/ 12 h 67"/>
                      <a:gd name="T6" fmla="*/ 59 w 68"/>
                      <a:gd name="T7" fmla="*/ 22 h 67"/>
                      <a:gd name="T8" fmla="*/ 63 w 68"/>
                      <a:gd name="T9" fmla="*/ 36 h 67"/>
                      <a:gd name="T10" fmla="*/ 68 w 68"/>
                      <a:gd name="T11" fmla="*/ 49 h 67"/>
                      <a:gd name="T12" fmla="*/ 65 w 68"/>
                      <a:gd name="T13" fmla="*/ 55 h 67"/>
                      <a:gd name="T14" fmla="*/ 36 w 68"/>
                      <a:gd name="T15" fmla="*/ 31 h 67"/>
                      <a:gd name="T16" fmla="*/ 19 w 68"/>
                      <a:gd name="T17" fmla="*/ 67 h 67"/>
                      <a:gd name="T18" fmla="*/ 13 w 68"/>
                      <a:gd name="T19" fmla="*/ 67 h 67"/>
                      <a:gd name="T20" fmla="*/ 10 w 68"/>
                      <a:gd name="T21" fmla="*/ 61 h 67"/>
                      <a:gd name="T22" fmla="*/ 4 w 68"/>
                      <a:gd name="T23" fmla="*/ 56 h 67"/>
                      <a:gd name="T24" fmla="*/ 0 w 68"/>
                      <a:gd name="T25" fmla="*/ 48 h 67"/>
                      <a:gd name="T26" fmla="*/ 3 w 68"/>
                      <a:gd name="T27" fmla="*/ 41 h 67"/>
                      <a:gd name="T28" fmla="*/ 3 w 68"/>
                      <a:gd name="T29" fmla="*/ 36 h 67"/>
                      <a:gd name="T30" fmla="*/ 6 w 68"/>
                      <a:gd name="T31" fmla="*/ 33 h 67"/>
                      <a:gd name="T32" fmla="*/ 7 w 68"/>
                      <a:gd name="T33" fmla="*/ 28 h 67"/>
                      <a:gd name="T34" fmla="*/ 9 w 68"/>
                      <a:gd name="T35" fmla="*/ 23 h 67"/>
                      <a:gd name="T36" fmla="*/ 11 w 68"/>
                      <a:gd name="T37" fmla="*/ 20 h 67"/>
                      <a:gd name="T38" fmla="*/ 13 w 68"/>
                      <a:gd name="T39" fmla="*/ 16 h 67"/>
                      <a:gd name="T40" fmla="*/ 20 w 68"/>
                      <a:gd name="T41" fmla="*/ 18 h 67"/>
                      <a:gd name="T42" fmla="*/ 26 w 68"/>
                      <a:gd name="T43" fmla="*/ 13 h 67"/>
                      <a:gd name="T44" fmla="*/ 29 w 68"/>
                      <a:gd name="T45" fmla="*/ 13 h 67"/>
                      <a:gd name="T46" fmla="*/ 34 w 68"/>
                      <a:gd name="T47" fmla="*/ 9 h 67"/>
                      <a:gd name="T48" fmla="*/ 36 w 68"/>
                      <a:gd name="T49" fmla="*/ 6 h 67"/>
                      <a:gd name="T50" fmla="*/ 40 w 68"/>
                      <a:gd name="T51" fmla="*/ 5 h 67"/>
                      <a:gd name="T52" fmla="*/ 43 w 68"/>
                      <a:gd name="T53" fmla="*/ 2 h 67"/>
                      <a:gd name="T54" fmla="*/ 45 w 68"/>
                      <a:gd name="T55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8" h="67">
                        <a:moveTo>
                          <a:pt x="45" y="0"/>
                        </a:moveTo>
                        <a:lnTo>
                          <a:pt x="45" y="0"/>
                        </a:lnTo>
                        <a:lnTo>
                          <a:pt x="53" y="12"/>
                        </a:lnTo>
                        <a:lnTo>
                          <a:pt x="59" y="22"/>
                        </a:lnTo>
                        <a:lnTo>
                          <a:pt x="63" y="36"/>
                        </a:lnTo>
                        <a:lnTo>
                          <a:pt x="68" y="49"/>
                        </a:lnTo>
                        <a:lnTo>
                          <a:pt x="65" y="55"/>
                        </a:lnTo>
                        <a:lnTo>
                          <a:pt x="36" y="31"/>
                        </a:lnTo>
                        <a:lnTo>
                          <a:pt x="19" y="67"/>
                        </a:lnTo>
                        <a:lnTo>
                          <a:pt x="13" y="67"/>
                        </a:lnTo>
                        <a:lnTo>
                          <a:pt x="10" y="61"/>
                        </a:lnTo>
                        <a:lnTo>
                          <a:pt x="4" y="56"/>
                        </a:lnTo>
                        <a:lnTo>
                          <a:pt x="0" y="48"/>
                        </a:lnTo>
                        <a:lnTo>
                          <a:pt x="3" y="41"/>
                        </a:lnTo>
                        <a:lnTo>
                          <a:pt x="3" y="36"/>
                        </a:lnTo>
                        <a:lnTo>
                          <a:pt x="6" y="33"/>
                        </a:lnTo>
                        <a:lnTo>
                          <a:pt x="7" y="28"/>
                        </a:lnTo>
                        <a:lnTo>
                          <a:pt x="9" y="23"/>
                        </a:lnTo>
                        <a:lnTo>
                          <a:pt x="11" y="20"/>
                        </a:lnTo>
                        <a:lnTo>
                          <a:pt x="13" y="16"/>
                        </a:lnTo>
                        <a:lnTo>
                          <a:pt x="20" y="18"/>
                        </a:lnTo>
                        <a:lnTo>
                          <a:pt x="26" y="13"/>
                        </a:lnTo>
                        <a:lnTo>
                          <a:pt x="29" y="13"/>
                        </a:lnTo>
                        <a:lnTo>
                          <a:pt x="34" y="9"/>
                        </a:lnTo>
                        <a:lnTo>
                          <a:pt x="36" y="6"/>
                        </a:lnTo>
                        <a:lnTo>
                          <a:pt x="40" y="5"/>
                        </a:lnTo>
                        <a:lnTo>
                          <a:pt x="43" y="2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6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7838" y="5503"/>
                    <a:ext cx="1" cy="20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7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0178" y="5319"/>
                    <a:ext cx="95" cy="124"/>
                  </a:xfrm>
                  <a:prstGeom prst="rect">
                    <a:avLst/>
                  </a:prstGeom>
                  <a:solidFill>
                    <a:srgbClr val="808000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8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0227" y="5083"/>
                    <a:ext cx="1" cy="23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9" name="Freeform 64"/>
                  <p:cNvSpPr>
                    <a:spLocks/>
                  </p:cNvSpPr>
                  <p:nvPr/>
                </p:nvSpPr>
                <p:spPr bwMode="auto">
                  <a:xfrm>
                    <a:off x="10234" y="5069"/>
                    <a:ext cx="98" cy="96"/>
                  </a:xfrm>
                  <a:custGeom>
                    <a:avLst/>
                    <a:gdLst>
                      <a:gd name="T0" fmla="*/ 0 w 98"/>
                      <a:gd name="T1" fmla="*/ 0 h 96"/>
                      <a:gd name="T2" fmla="*/ 98 w 98"/>
                      <a:gd name="T3" fmla="*/ 45 h 96"/>
                      <a:gd name="T4" fmla="*/ 0 w 98"/>
                      <a:gd name="T5" fmla="*/ 96 h 96"/>
                      <a:gd name="T6" fmla="*/ 8 w 98"/>
                      <a:gd name="T7" fmla="*/ 0 h 96"/>
                      <a:gd name="T8" fmla="*/ 0 w 98"/>
                      <a:gd name="T9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96">
                        <a:moveTo>
                          <a:pt x="0" y="0"/>
                        </a:moveTo>
                        <a:lnTo>
                          <a:pt x="98" y="45"/>
                        </a:lnTo>
                        <a:lnTo>
                          <a:pt x="0" y="96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0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6960" y="5098"/>
                    <a:ext cx="1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1" name="Freeform 62"/>
                  <p:cNvSpPr>
                    <a:spLocks/>
                  </p:cNvSpPr>
                  <p:nvPr/>
                </p:nvSpPr>
                <p:spPr bwMode="auto">
                  <a:xfrm>
                    <a:off x="6871" y="5105"/>
                    <a:ext cx="96" cy="98"/>
                  </a:xfrm>
                  <a:custGeom>
                    <a:avLst/>
                    <a:gdLst>
                      <a:gd name="T0" fmla="*/ 96 w 96"/>
                      <a:gd name="T1" fmla="*/ 0 h 98"/>
                      <a:gd name="T2" fmla="*/ 0 w 96"/>
                      <a:gd name="T3" fmla="*/ 45 h 98"/>
                      <a:gd name="T4" fmla="*/ 96 w 96"/>
                      <a:gd name="T5" fmla="*/ 98 h 98"/>
                      <a:gd name="T6" fmla="*/ 89 w 96"/>
                      <a:gd name="T7" fmla="*/ 0 h 98"/>
                      <a:gd name="T8" fmla="*/ 96 w 96"/>
                      <a:gd name="T9" fmla="*/ 0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98">
                        <a:moveTo>
                          <a:pt x="96" y="0"/>
                        </a:moveTo>
                        <a:lnTo>
                          <a:pt x="0" y="45"/>
                        </a:lnTo>
                        <a:lnTo>
                          <a:pt x="96" y="98"/>
                        </a:lnTo>
                        <a:lnTo>
                          <a:pt x="89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2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7315" y="5671"/>
                    <a:ext cx="25" cy="6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7326" y="5738"/>
                    <a:ext cx="1" cy="27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4" name="Freeform 59"/>
                  <p:cNvSpPr>
                    <a:spLocks/>
                  </p:cNvSpPr>
                  <p:nvPr/>
                </p:nvSpPr>
                <p:spPr bwMode="auto">
                  <a:xfrm>
                    <a:off x="7310" y="6054"/>
                    <a:ext cx="32" cy="33"/>
                  </a:xfrm>
                  <a:custGeom>
                    <a:avLst/>
                    <a:gdLst>
                      <a:gd name="T0" fmla="*/ 0 w 32"/>
                      <a:gd name="T1" fmla="*/ 17 h 33"/>
                      <a:gd name="T2" fmla="*/ 2 w 32"/>
                      <a:gd name="T3" fmla="*/ 20 h 33"/>
                      <a:gd name="T4" fmla="*/ 2 w 32"/>
                      <a:gd name="T5" fmla="*/ 21 h 33"/>
                      <a:gd name="T6" fmla="*/ 3 w 32"/>
                      <a:gd name="T7" fmla="*/ 24 h 33"/>
                      <a:gd name="T8" fmla="*/ 3 w 32"/>
                      <a:gd name="T9" fmla="*/ 26 h 33"/>
                      <a:gd name="T10" fmla="*/ 4 w 32"/>
                      <a:gd name="T11" fmla="*/ 27 h 33"/>
                      <a:gd name="T12" fmla="*/ 6 w 32"/>
                      <a:gd name="T13" fmla="*/ 29 h 33"/>
                      <a:gd name="T14" fmla="*/ 7 w 32"/>
                      <a:gd name="T15" fmla="*/ 30 h 33"/>
                      <a:gd name="T16" fmla="*/ 9 w 32"/>
                      <a:gd name="T17" fmla="*/ 32 h 33"/>
                      <a:gd name="T18" fmla="*/ 10 w 32"/>
                      <a:gd name="T19" fmla="*/ 32 h 33"/>
                      <a:gd name="T20" fmla="*/ 12 w 32"/>
                      <a:gd name="T21" fmla="*/ 33 h 33"/>
                      <a:gd name="T22" fmla="*/ 14 w 32"/>
                      <a:gd name="T23" fmla="*/ 33 h 33"/>
                      <a:gd name="T24" fmla="*/ 16 w 32"/>
                      <a:gd name="T25" fmla="*/ 33 h 33"/>
                      <a:gd name="T26" fmla="*/ 17 w 32"/>
                      <a:gd name="T27" fmla="*/ 33 h 33"/>
                      <a:gd name="T28" fmla="*/ 20 w 32"/>
                      <a:gd name="T29" fmla="*/ 33 h 33"/>
                      <a:gd name="T30" fmla="*/ 22 w 32"/>
                      <a:gd name="T31" fmla="*/ 32 h 33"/>
                      <a:gd name="T32" fmla="*/ 23 w 32"/>
                      <a:gd name="T33" fmla="*/ 32 h 33"/>
                      <a:gd name="T34" fmla="*/ 25 w 32"/>
                      <a:gd name="T35" fmla="*/ 30 h 33"/>
                      <a:gd name="T36" fmla="*/ 26 w 32"/>
                      <a:gd name="T37" fmla="*/ 29 h 33"/>
                      <a:gd name="T38" fmla="*/ 27 w 32"/>
                      <a:gd name="T39" fmla="*/ 27 h 33"/>
                      <a:gd name="T40" fmla="*/ 29 w 32"/>
                      <a:gd name="T41" fmla="*/ 26 h 33"/>
                      <a:gd name="T42" fmla="*/ 30 w 32"/>
                      <a:gd name="T43" fmla="*/ 23 h 33"/>
                      <a:gd name="T44" fmla="*/ 30 w 32"/>
                      <a:gd name="T45" fmla="*/ 21 h 33"/>
                      <a:gd name="T46" fmla="*/ 32 w 32"/>
                      <a:gd name="T47" fmla="*/ 20 h 33"/>
                      <a:gd name="T48" fmla="*/ 32 w 32"/>
                      <a:gd name="T49" fmla="*/ 17 h 33"/>
                      <a:gd name="T50" fmla="*/ 32 w 32"/>
                      <a:gd name="T51" fmla="*/ 16 h 33"/>
                      <a:gd name="T52" fmla="*/ 32 w 32"/>
                      <a:gd name="T53" fmla="*/ 13 h 33"/>
                      <a:gd name="T54" fmla="*/ 30 w 32"/>
                      <a:gd name="T55" fmla="*/ 11 h 33"/>
                      <a:gd name="T56" fmla="*/ 30 w 32"/>
                      <a:gd name="T57" fmla="*/ 10 h 33"/>
                      <a:gd name="T58" fmla="*/ 29 w 32"/>
                      <a:gd name="T59" fmla="*/ 8 h 33"/>
                      <a:gd name="T60" fmla="*/ 27 w 32"/>
                      <a:gd name="T61" fmla="*/ 7 h 33"/>
                      <a:gd name="T62" fmla="*/ 27 w 32"/>
                      <a:gd name="T63" fmla="*/ 6 h 33"/>
                      <a:gd name="T64" fmla="*/ 26 w 32"/>
                      <a:gd name="T65" fmla="*/ 4 h 33"/>
                      <a:gd name="T66" fmla="*/ 25 w 32"/>
                      <a:gd name="T67" fmla="*/ 3 h 33"/>
                      <a:gd name="T68" fmla="*/ 22 w 32"/>
                      <a:gd name="T69" fmla="*/ 1 h 33"/>
                      <a:gd name="T70" fmla="*/ 20 w 32"/>
                      <a:gd name="T71" fmla="*/ 1 h 33"/>
                      <a:gd name="T72" fmla="*/ 19 w 32"/>
                      <a:gd name="T73" fmla="*/ 0 h 33"/>
                      <a:gd name="T74" fmla="*/ 16 w 32"/>
                      <a:gd name="T75" fmla="*/ 0 h 33"/>
                      <a:gd name="T76" fmla="*/ 14 w 32"/>
                      <a:gd name="T77" fmla="*/ 0 h 33"/>
                      <a:gd name="T78" fmla="*/ 13 w 32"/>
                      <a:gd name="T79" fmla="*/ 0 h 33"/>
                      <a:gd name="T80" fmla="*/ 12 w 32"/>
                      <a:gd name="T81" fmla="*/ 1 h 33"/>
                      <a:gd name="T82" fmla="*/ 9 w 32"/>
                      <a:gd name="T83" fmla="*/ 1 h 33"/>
                      <a:gd name="T84" fmla="*/ 7 w 32"/>
                      <a:gd name="T85" fmla="*/ 3 h 33"/>
                      <a:gd name="T86" fmla="*/ 6 w 32"/>
                      <a:gd name="T87" fmla="*/ 4 h 33"/>
                      <a:gd name="T88" fmla="*/ 4 w 32"/>
                      <a:gd name="T89" fmla="*/ 6 h 33"/>
                      <a:gd name="T90" fmla="*/ 3 w 32"/>
                      <a:gd name="T91" fmla="*/ 7 h 33"/>
                      <a:gd name="T92" fmla="*/ 3 w 32"/>
                      <a:gd name="T93" fmla="*/ 8 h 33"/>
                      <a:gd name="T94" fmla="*/ 2 w 32"/>
                      <a:gd name="T95" fmla="*/ 10 h 33"/>
                      <a:gd name="T96" fmla="*/ 2 w 32"/>
                      <a:gd name="T97" fmla="*/ 11 h 33"/>
                      <a:gd name="T98" fmla="*/ 0 w 32"/>
                      <a:gd name="T99" fmla="*/ 13 h 33"/>
                      <a:gd name="T100" fmla="*/ 0 w 32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2" h="33">
                        <a:moveTo>
                          <a:pt x="0" y="16"/>
                        </a:move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2" y="20"/>
                        </a:lnTo>
                        <a:lnTo>
                          <a:pt x="2" y="21"/>
                        </a:lnTo>
                        <a:lnTo>
                          <a:pt x="2" y="23"/>
                        </a:lnTo>
                        <a:lnTo>
                          <a:pt x="3" y="24"/>
                        </a:lnTo>
                        <a:lnTo>
                          <a:pt x="3" y="26"/>
                        </a:lnTo>
                        <a:lnTo>
                          <a:pt x="4" y="27"/>
                        </a:lnTo>
                        <a:lnTo>
                          <a:pt x="6" y="29"/>
                        </a:lnTo>
                        <a:lnTo>
                          <a:pt x="7" y="30"/>
                        </a:lnTo>
                        <a:lnTo>
                          <a:pt x="9" y="32"/>
                        </a:lnTo>
                        <a:lnTo>
                          <a:pt x="10" y="32"/>
                        </a:lnTo>
                        <a:lnTo>
                          <a:pt x="12" y="32"/>
                        </a:lnTo>
                        <a:lnTo>
                          <a:pt x="12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6" y="33"/>
                        </a:lnTo>
                        <a:lnTo>
                          <a:pt x="17" y="33"/>
                        </a:lnTo>
                        <a:lnTo>
                          <a:pt x="19" y="33"/>
                        </a:lnTo>
                        <a:lnTo>
                          <a:pt x="20" y="33"/>
                        </a:lnTo>
                        <a:lnTo>
                          <a:pt x="20" y="32"/>
                        </a:lnTo>
                        <a:lnTo>
                          <a:pt x="22" y="32"/>
                        </a:lnTo>
                        <a:lnTo>
                          <a:pt x="23" y="32"/>
                        </a:lnTo>
                        <a:lnTo>
                          <a:pt x="23" y="30"/>
                        </a:lnTo>
                        <a:lnTo>
                          <a:pt x="25" y="30"/>
                        </a:lnTo>
                        <a:lnTo>
                          <a:pt x="25" y="29"/>
                        </a:lnTo>
                        <a:lnTo>
                          <a:pt x="26" y="29"/>
                        </a:lnTo>
                        <a:lnTo>
                          <a:pt x="27" y="27"/>
                        </a:lnTo>
                        <a:lnTo>
                          <a:pt x="27" y="26"/>
                        </a:lnTo>
                        <a:lnTo>
                          <a:pt x="29" y="26"/>
                        </a:lnTo>
                        <a:lnTo>
                          <a:pt x="29" y="24"/>
                        </a:lnTo>
                        <a:lnTo>
                          <a:pt x="30" y="23"/>
                        </a:lnTo>
                        <a:lnTo>
                          <a:pt x="30" y="21"/>
                        </a:lnTo>
                        <a:lnTo>
                          <a:pt x="30" y="20"/>
                        </a:lnTo>
                        <a:lnTo>
                          <a:pt x="32" y="20"/>
                        </a:lnTo>
                        <a:lnTo>
                          <a:pt x="32" y="19"/>
                        </a:lnTo>
                        <a:lnTo>
                          <a:pt x="32" y="17"/>
                        </a:lnTo>
                        <a:lnTo>
                          <a:pt x="32" y="16"/>
                        </a:lnTo>
                        <a:lnTo>
                          <a:pt x="32" y="14"/>
                        </a:lnTo>
                        <a:lnTo>
                          <a:pt x="32" y="13"/>
                        </a:lnTo>
                        <a:lnTo>
                          <a:pt x="30" y="13"/>
                        </a:lnTo>
                        <a:lnTo>
                          <a:pt x="30" y="11"/>
                        </a:lnTo>
                        <a:lnTo>
                          <a:pt x="30" y="10"/>
                        </a:lnTo>
                        <a:lnTo>
                          <a:pt x="30" y="8"/>
                        </a:lnTo>
                        <a:lnTo>
                          <a:pt x="29" y="8"/>
                        </a:lnTo>
                        <a:lnTo>
                          <a:pt x="29" y="7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6" y="4"/>
                        </a:lnTo>
                        <a:lnTo>
                          <a:pt x="25" y="4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3" y="1"/>
                        </a:lnTo>
                        <a:lnTo>
                          <a:pt x="22" y="1"/>
                        </a:lnTo>
                        <a:lnTo>
                          <a:pt x="20" y="1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3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4" y="6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2" y="13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5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7326" y="6093"/>
                    <a:ext cx="1" cy="37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6" name="Freeform 57"/>
                  <p:cNvSpPr>
                    <a:spLocks/>
                  </p:cNvSpPr>
                  <p:nvPr/>
                </p:nvSpPr>
                <p:spPr bwMode="auto">
                  <a:xfrm>
                    <a:off x="7324" y="6503"/>
                    <a:ext cx="41" cy="68"/>
                  </a:xfrm>
                  <a:custGeom>
                    <a:avLst/>
                    <a:gdLst>
                      <a:gd name="T0" fmla="*/ 0 w 41"/>
                      <a:gd name="T1" fmla="*/ 0 h 68"/>
                      <a:gd name="T2" fmla="*/ 0 w 41"/>
                      <a:gd name="T3" fmla="*/ 68 h 68"/>
                      <a:gd name="T4" fmla="*/ 21 w 41"/>
                      <a:gd name="T5" fmla="*/ 68 h 68"/>
                      <a:gd name="T6" fmla="*/ 41 w 41"/>
                      <a:gd name="T7" fmla="*/ 61 h 68"/>
                      <a:gd name="T8" fmla="*/ 31 w 41"/>
                      <a:gd name="T9" fmla="*/ 45 h 68"/>
                      <a:gd name="T10" fmla="*/ 31 w 41"/>
                      <a:gd name="T11" fmla="*/ 3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1" h="68">
                        <a:moveTo>
                          <a:pt x="0" y="0"/>
                        </a:moveTo>
                        <a:lnTo>
                          <a:pt x="0" y="68"/>
                        </a:lnTo>
                        <a:lnTo>
                          <a:pt x="21" y="68"/>
                        </a:lnTo>
                        <a:lnTo>
                          <a:pt x="41" y="61"/>
                        </a:lnTo>
                        <a:lnTo>
                          <a:pt x="31" y="45"/>
                        </a:lnTo>
                        <a:lnTo>
                          <a:pt x="31" y="3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753" y="5711"/>
                    <a:ext cx="23" cy="6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7762" y="5781"/>
                    <a:ext cx="1" cy="27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39" name="Freeform 54"/>
                  <p:cNvSpPr>
                    <a:spLocks/>
                  </p:cNvSpPr>
                  <p:nvPr/>
                </p:nvSpPr>
                <p:spPr bwMode="auto">
                  <a:xfrm>
                    <a:off x="7748" y="6103"/>
                    <a:ext cx="30" cy="33"/>
                  </a:xfrm>
                  <a:custGeom>
                    <a:avLst/>
                    <a:gdLst>
                      <a:gd name="T0" fmla="*/ 0 w 30"/>
                      <a:gd name="T1" fmla="*/ 17 h 33"/>
                      <a:gd name="T2" fmla="*/ 0 w 30"/>
                      <a:gd name="T3" fmla="*/ 20 h 33"/>
                      <a:gd name="T4" fmla="*/ 0 w 30"/>
                      <a:gd name="T5" fmla="*/ 21 h 33"/>
                      <a:gd name="T6" fmla="*/ 1 w 30"/>
                      <a:gd name="T7" fmla="*/ 24 h 33"/>
                      <a:gd name="T8" fmla="*/ 3 w 30"/>
                      <a:gd name="T9" fmla="*/ 26 h 33"/>
                      <a:gd name="T10" fmla="*/ 3 w 30"/>
                      <a:gd name="T11" fmla="*/ 27 h 33"/>
                      <a:gd name="T12" fmla="*/ 4 w 30"/>
                      <a:gd name="T13" fmla="*/ 29 h 33"/>
                      <a:gd name="T14" fmla="*/ 6 w 30"/>
                      <a:gd name="T15" fmla="*/ 30 h 33"/>
                      <a:gd name="T16" fmla="*/ 7 w 30"/>
                      <a:gd name="T17" fmla="*/ 31 h 33"/>
                      <a:gd name="T18" fmla="*/ 8 w 30"/>
                      <a:gd name="T19" fmla="*/ 31 h 33"/>
                      <a:gd name="T20" fmla="*/ 11 w 30"/>
                      <a:gd name="T21" fmla="*/ 33 h 33"/>
                      <a:gd name="T22" fmla="*/ 13 w 30"/>
                      <a:gd name="T23" fmla="*/ 33 h 33"/>
                      <a:gd name="T24" fmla="*/ 14 w 30"/>
                      <a:gd name="T25" fmla="*/ 33 h 33"/>
                      <a:gd name="T26" fmla="*/ 17 w 30"/>
                      <a:gd name="T27" fmla="*/ 33 h 33"/>
                      <a:gd name="T28" fmla="*/ 19 w 30"/>
                      <a:gd name="T29" fmla="*/ 33 h 33"/>
                      <a:gd name="T30" fmla="*/ 20 w 30"/>
                      <a:gd name="T31" fmla="*/ 31 h 33"/>
                      <a:gd name="T32" fmla="*/ 21 w 30"/>
                      <a:gd name="T33" fmla="*/ 31 h 33"/>
                      <a:gd name="T34" fmla="*/ 24 w 30"/>
                      <a:gd name="T35" fmla="*/ 30 h 33"/>
                      <a:gd name="T36" fmla="*/ 26 w 30"/>
                      <a:gd name="T37" fmla="*/ 29 h 33"/>
                      <a:gd name="T38" fmla="*/ 27 w 30"/>
                      <a:gd name="T39" fmla="*/ 27 h 33"/>
                      <a:gd name="T40" fmla="*/ 27 w 30"/>
                      <a:gd name="T41" fmla="*/ 26 h 33"/>
                      <a:gd name="T42" fmla="*/ 29 w 30"/>
                      <a:gd name="T43" fmla="*/ 23 h 33"/>
                      <a:gd name="T44" fmla="*/ 30 w 30"/>
                      <a:gd name="T45" fmla="*/ 21 h 33"/>
                      <a:gd name="T46" fmla="*/ 30 w 30"/>
                      <a:gd name="T47" fmla="*/ 20 h 33"/>
                      <a:gd name="T48" fmla="*/ 30 w 30"/>
                      <a:gd name="T49" fmla="*/ 17 h 33"/>
                      <a:gd name="T50" fmla="*/ 30 w 30"/>
                      <a:gd name="T51" fmla="*/ 16 h 33"/>
                      <a:gd name="T52" fmla="*/ 30 w 30"/>
                      <a:gd name="T53" fmla="*/ 14 h 33"/>
                      <a:gd name="T54" fmla="*/ 30 w 30"/>
                      <a:gd name="T55" fmla="*/ 11 h 33"/>
                      <a:gd name="T56" fmla="*/ 29 w 30"/>
                      <a:gd name="T57" fmla="*/ 10 h 33"/>
                      <a:gd name="T58" fmla="*/ 29 w 30"/>
                      <a:gd name="T59" fmla="*/ 8 h 33"/>
                      <a:gd name="T60" fmla="*/ 27 w 30"/>
                      <a:gd name="T61" fmla="*/ 7 h 33"/>
                      <a:gd name="T62" fmla="*/ 26 w 30"/>
                      <a:gd name="T63" fmla="*/ 6 h 33"/>
                      <a:gd name="T64" fmla="*/ 24 w 30"/>
                      <a:gd name="T65" fmla="*/ 4 h 33"/>
                      <a:gd name="T66" fmla="*/ 23 w 30"/>
                      <a:gd name="T67" fmla="*/ 3 h 33"/>
                      <a:gd name="T68" fmla="*/ 21 w 30"/>
                      <a:gd name="T69" fmla="*/ 1 h 33"/>
                      <a:gd name="T70" fmla="*/ 19 w 30"/>
                      <a:gd name="T71" fmla="*/ 1 h 33"/>
                      <a:gd name="T72" fmla="*/ 17 w 30"/>
                      <a:gd name="T73" fmla="*/ 0 h 33"/>
                      <a:gd name="T74" fmla="*/ 16 w 30"/>
                      <a:gd name="T75" fmla="*/ 0 h 33"/>
                      <a:gd name="T76" fmla="*/ 13 w 30"/>
                      <a:gd name="T77" fmla="*/ 0 h 33"/>
                      <a:gd name="T78" fmla="*/ 11 w 30"/>
                      <a:gd name="T79" fmla="*/ 0 h 33"/>
                      <a:gd name="T80" fmla="*/ 10 w 30"/>
                      <a:gd name="T81" fmla="*/ 1 h 33"/>
                      <a:gd name="T82" fmla="*/ 8 w 30"/>
                      <a:gd name="T83" fmla="*/ 1 h 33"/>
                      <a:gd name="T84" fmla="*/ 7 w 30"/>
                      <a:gd name="T85" fmla="*/ 3 h 33"/>
                      <a:gd name="T86" fmla="*/ 6 w 30"/>
                      <a:gd name="T87" fmla="*/ 4 h 33"/>
                      <a:gd name="T88" fmla="*/ 4 w 30"/>
                      <a:gd name="T89" fmla="*/ 6 h 33"/>
                      <a:gd name="T90" fmla="*/ 3 w 30"/>
                      <a:gd name="T91" fmla="*/ 7 h 33"/>
                      <a:gd name="T92" fmla="*/ 1 w 30"/>
                      <a:gd name="T93" fmla="*/ 8 h 33"/>
                      <a:gd name="T94" fmla="*/ 1 w 30"/>
                      <a:gd name="T95" fmla="*/ 10 h 33"/>
                      <a:gd name="T96" fmla="*/ 0 w 30"/>
                      <a:gd name="T97" fmla="*/ 11 h 33"/>
                      <a:gd name="T98" fmla="*/ 0 w 30"/>
                      <a:gd name="T99" fmla="*/ 14 h 33"/>
                      <a:gd name="T100" fmla="*/ 0 w 30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1"/>
                        </a:lnTo>
                        <a:lnTo>
                          <a:pt x="1" y="23"/>
                        </a:lnTo>
                        <a:lnTo>
                          <a:pt x="1" y="24"/>
                        </a:lnTo>
                        <a:lnTo>
                          <a:pt x="3" y="26"/>
                        </a:lnTo>
                        <a:lnTo>
                          <a:pt x="3" y="27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6" y="29"/>
                        </a:lnTo>
                        <a:lnTo>
                          <a:pt x="6" y="30"/>
                        </a:lnTo>
                        <a:lnTo>
                          <a:pt x="7" y="30"/>
                        </a:lnTo>
                        <a:lnTo>
                          <a:pt x="7" y="31"/>
                        </a:lnTo>
                        <a:lnTo>
                          <a:pt x="8" y="31"/>
                        </a:lnTo>
                        <a:lnTo>
                          <a:pt x="10" y="31"/>
                        </a:lnTo>
                        <a:lnTo>
                          <a:pt x="10" y="33"/>
                        </a:lnTo>
                        <a:lnTo>
                          <a:pt x="11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6" y="33"/>
                        </a:lnTo>
                        <a:lnTo>
                          <a:pt x="17" y="33"/>
                        </a:lnTo>
                        <a:lnTo>
                          <a:pt x="19" y="33"/>
                        </a:lnTo>
                        <a:lnTo>
                          <a:pt x="20" y="31"/>
                        </a:lnTo>
                        <a:lnTo>
                          <a:pt x="21" y="31"/>
                        </a:lnTo>
                        <a:lnTo>
                          <a:pt x="23" y="30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6" y="29"/>
                        </a:lnTo>
                        <a:lnTo>
                          <a:pt x="26" y="27"/>
                        </a:lnTo>
                        <a:lnTo>
                          <a:pt x="27" y="27"/>
                        </a:lnTo>
                        <a:lnTo>
                          <a:pt x="27" y="26"/>
                        </a:lnTo>
                        <a:lnTo>
                          <a:pt x="29" y="24"/>
                        </a:lnTo>
                        <a:lnTo>
                          <a:pt x="29" y="23"/>
                        </a:lnTo>
                        <a:lnTo>
                          <a:pt x="29" y="21"/>
                        </a:lnTo>
                        <a:lnTo>
                          <a:pt x="30" y="21"/>
                        </a:lnTo>
                        <a:lnTo>
                          <a:pt x="30" y="20"/>
                        </a:lnTo>
                        <a:lnTo>
                          <a:pt x="30" y="19"/>
                        </a:lnTo>
                        <a:lnTo>
                          <a:pt x="30" y="17"/>
                        </a:lnTo>
                        <a:lnTo>
                          <a:pt x="30" y="16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1"/>
                        </a:lnTo>
                        <a:lnTo>
                          <a:pt x="29" y="10"/>
                        </a:lnTo>
                        <a:lnTo>
                          <a:pt x="29" y="8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6" y="6"/>
                        </a:lnTo>
                        <a:lnTo>
                          <a:pt x="26" y="4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3"/>
                        </a:lnTo>
                        <a:lnTo>
                          <a:pt x="21" y="3"/>
                        </a:lnTo>
                        <a:lnTo>
                          <a:pt x="21" y="1"/>
                        </a:lnTo>
                        <a:lnTo>
                          <a:pt x="20" y="1"/>
                        </a:lnTo>
                        <a:lnTo>
                          <a:pt x="19" y="1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0" y="1"/>
                        </a:lnTo>
                        <a:lnTo>
                          <a:pt x="8" y="1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1" y="8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0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762" y="6142"/>
                    <a:ext cx="1" cy="37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1" name="Freeform 52"/>
                  <p:cNvSpPr>
                    <a:spLocks/>
                  </p:cNvSpPr>
                  <p:nvPr/>
                </p:nvSpPr>
                <p:spPr bwMode="auto">
                  <a:xfrm>
                    <a:off x="7761" y="6552"/>
                    <a:ext cx="42" cy="68"/>
                  </a:xfrm>
                  <a:custGeom>
                    <a:avLst/>
                    <a:gdLst>
                      <a:gd name="T0" fmla="*/ 0 w 42"/>
                      <a:gd name="T1" fmla="*/ 0 h 68"/>
                      <a:gd name="T2" fmla="*/ 0 w 42"/>
                      <a:gd name="T3" fmla="*/ 68 h 68"/>
                      <a:gd name="T4" fmla="*/ 20 w 42"/>
                      <a:gd name="T5" fmla="*/ 68 h 68"/>
                      <a:gd name="T6" fmla="*/ 42 w 42"/>
                      <a:gd name="T7" fmla="*/ 61 h 68"/>
                      <a:gd name="T8" fmla="*/ 31 w 42"/>
                      <a:gd name="T9" fmla="*/ 45 h 68"/>
                      <a:gd name="T10" fmla="*/ 31 w 42"/>
                      <a:gd name="T11" fmla="*/ 3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" h="68">
                        <a:moveTo>
                          <a:pt x="0" y="0"/>
                        </a:moveTo>
                        <a:lnTo>
                          <a:pt x="0" y="68"/>
                        </a:lnTo>
                        <a:lnTo>
                          <a:pt x="20" y="68"/>
                        </a:lnTo>
                        <a:lnTo>
                          <a:pt x="42" y="61"/>
                        </a:lnTo>
                        <a:lnTo>
                          <a:pt x="31" y="45"/>
                        </a:lnTo>
                        <a:lnTo>
                          <a:pt x="31" y="3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2" name="Freeform 51"/>
                  <p:cNvSpPr>
                    <a:spLocks/>
                  </p:cNvSpPr>
                  <p:nvPr/>
                </p:nvSpPr>
                <p:spPr bwMode="auto">
                  <a:xfrm>
                    <a:off x="7749" y="6519"/>
                    <a:ext cx="26" cy="26"/>
                  </a:xfrm>
                  <a:custGeom>
                    <a:avLst/>
                    <a:gdLst>
                      <a:gd name="T0" fmla="*/ 0 w 26"/>
                      <a:gd name="T1" fmla="*/ 11 h 26"/>
                      <a:gd name="T2" fmla="*/ 0 w 26"/>
                      <a:gd name="T3" fmla="*/ 10 h 26"/>
                      <a:gd name="T4" fmla="*/ 2 w 26"/>
                      <a:gd name="T5" fmla="*/ 9 h 26"/>
                      <a:gd name="T6" fmla="*/ 2 w 26"/>
                      <a:gd name="T7" fmla="*/ 7 h 26"/>
                      <a:gd name="T8" fmla="*/ 3 w 26"/>
                      <a:gd name="T9" fmla="*/ 6 h 26"/>
                      <a:gd name="T10" fmla="*/ 3 w 26"/>
                      <a:gd name="T11" fmla="*/ 4 h 26"/>
                      <a:gd name="T12" fmla="*/ 5 w 26"/>
                      <a:gd name="T13" fmla="*/ 3 h 26"/>
                      <a:gd name="T14" fmla="*/ 6 w 26"/>
                      <a:gd name="T15" fmla="*/ 3 h 26"/>
                      <a:gd name="T16" fmla="*/ 7 w 26"/>
                      <a:gd name="T17" fmla="*/ 1 h 26"/>
                      <a:gd name="T18" fmla="*/ 9 w 26"/>
                      <a:gd name="T19" fmla="*/ 1 h 26"/>
                      <a:gd name="T20" fmla="*/ 10 w 26"/>
                      <a:gd name="T21" fmla="*/ 0 h 26"/>
                      <a:gd name="T22" fmla="*/ 12 w 26"/>
                      <a:gd name="T23" fmla="*/ 0 h 26"/>
                      <a:gd name="T24" fmla="*/ 13 w 26"/>
                      <a:gd name="T25" fmla="*/ 0 h 26"/>
                      <a:gd name="T26" fmla="*/ 15 w 26"/>
                      <a:gd name="T27" fmla="*/ 0 h 26"/>
                      <a:gd name="T28" fmla="*/ 16 w 26"/>
                      <a:gd name="T29" fmla="*/ 0 h 26"/>
                      <a:gd name="T30" fmla="*/ 19 w 26"/>
                      <a:gd name="T31" fmla="*/ 1 h 26"/>
                      <a:gd name="T32" fmla="*/ 19 w 26"/>
                      <a:gd name="T33" fmla="*/ 1 h 26"/>
                      <a:gd name="T34" fmla="*/ 20 w 26"/>
                      <a:gd name="T35" fmla="*/ 3 h 26"/>
                      <a:gd name="T36" fmla="*/ 22 w 26"/>
                      <a:gd name="T37" fmla="*/ 4 h 26"/>
                      <a:gd name="T38" fmla="*/ 23 w 26"/>
                      <a:gd name="T39" fmla="*/ 4 h 26"/>
                      <a:gd name="T40" fmla="*/ 25 w 26"/>
                      <a:gd name="T41" fmla="*/ 6 h 26"/>
                      <a:gd name="T42" fmla="*/ 25 w 26"/>
                      <a:gd name="T43" fmla="*/ 7 h 26"/>
                      <a:gd name="T44" fmla="*/ 26 w 26"/>
                      <a:gd name="T45" fmla="*/ 9 h 26"/>
                      <a:gd name="T46" fmla="*/ 26 w 26"/>
                      <a:gd name="T47" fmla="*/ 10 h 26"/>
                      <a:gd name="T48" fmla="*/ 26 w 26"/>
                      <a:gd name="T49" fmla="*/ 11 h 26"/>
                      <a:gd name="T50" fmla="*/ 26 w 26"/>
                      <a:gd name="T51" fmla="*/ 13 h 26"/>
                      <a:gd name="T52" fmla="*/ 26 w 26"/>
                      <a:gd name="T53" fmla="*/ 16 h 26"/>
                      <a:gd name="T54" fmla="*/ 26 w 26"/>
                      <a:gd name="T55" fmla="*/ 17 h 26"/>
                      <a:gd name="T56" fmla="*/ 25 w 26"/>
                      <a:gd name="T57" fmla="*/ 19 h 26"/>
                      <a:gd name="T58" fmla="*/ 25 w 26"/>
                      <a:gd name="T59" fmla="*/ 20 h 26"/>
                      <a:gd name="T60" fmla="*/ 23 w 26"/>
                      <a:gd name="T61" fmla="*/ 22 h 26"/>
                      <a:gd name="T62" fmla="*/ 22 w 26"/>
                      <a:gd name="T63" fmla="*/ 22 h 26"/>
                      <a:gd name="T64" fmla="*/ 22 w 26"/>
                      <a:gd name="T65" fmla="*/ 23 h 26"/>
                      <a:gd name="T66" fmla="*/ 20 w 26"/>
                      <a:gd name="T67" fmla="*/ 24 h 26"/>
                      <a:gd name="T68" fmla="*/ 19 w 26"/>
                      <a:gd name="T69" fmla="*/ 24 h 26"/>
                      <a:gd name="T70" fmla="*/ 18 w 26"/>
                      <a:gd name="T71" fmla="*/ 26 h 26"/>
                      <a:gd name="T72" fmla="*/ 16 w 26"/>
                      <a:gd name="T73" fmla="*/ 26 h 26"/>
                      <a:gd name="T74" fmla="*/ 15 w 26"/>
                      <a:gd name="T75" fmla="*/ 26 h 26"/>
                      <a:gd name="T76" fmla="*/ 12 w 26"/>
                      <a:gd name="T77" fmla="*/ 26 h 26"/>
                      <a:gd name="T78" fmla="*/ 10 w 26"/>
                      <a:gd name="T79" fmla="*/ 26 h 26"/>
                      <a:gd name="T80" fmla="*/ 9 w 26"/>
                      <a:gd name="T81" fmla="*/ 26 h 26"/>
                      <a:gd name="T82" fmla="*/ 7 w 26"/>
                      <a:gd name="T83" fmla="*/ 24 h 26"/>
                      <a:gd name="T84" fmla="*/ 6 w 26"/>
                      <a:gd name="T85" fmla="*/ 24 h 26"/>
                      <a:gd name="T86" fmla="*/ 5 w 26"/>
                      <a:gd name="T87" fmla="*/ 23 h 26"/>
                      <a:gd name="T88" fmla="*/ 5 w 26"/>
                      <a:gd name="T89" fmla="*/ 22 h 26"/>
                      <a:gd name="T90" fmla="*/ 3 w 26"/>
                      <a:gd name="T91" fmla="*/ 22 h 26"/>
                      <a:gd name="T92" fmla="*/ 2 w 26"/>
                      <a:gd name="T93" fmla="*/ 20 h 26"/>
                      <a:gd name="T94" fmla="*/ 2 w 26"/>
                      <a:gd name="T95" fmla="*/ 19 h 26"/>
                      <a:gd name="T96" fmla="*/ 0 w 26"/>
                      <a:gd name="T97" fmla="*/ 17 h 26"/>
                      <a:gd name="T98" fmla="*/ 0 w 26"/>
                      <a:gd name="T99" fmla="*/ 16 h 26"/>
                      <a:gd name="T100" fmla="*/ 0 w 26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6" h="26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2" y="9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18" y="1"/>
                        </a:lnTo>
                        <a:lnTo>
                          <a:pt x="19" y="1"/>
                        </a:lnTo>
                        <a:lnTo>
                          <a:pt x="20" y="1"/>
                        </a:lnTo>
                        <a:lnTo>
                          <a:pt x="20" y="3"/>
                        </a:lnTo>
                        <a:lnTo>
                          <a:pt x="22" y="3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3" y="6"/>
                        </a:lnTo>
                        <a:lnTo>
                          <a:pt x="25" y="6"/>
                        </a:lnTo>
                        <a:lnTo>
                          <a:pt x="25" y="7"/>
                        </a:lnTo>
                        <a:lnTo>
                          <a:pt x="25" y="9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6" y="11"/>
                        </a:lnTo>
                        <a:lnTo>
                          <a:pt x="26" y="13"/>
                        </a:lnTo>
                        <a:lnTo>
                          <a:pt x="26" y="14"/>
                        </a:lnTo>
                        <a:lnTo>
                          <a:pt x="26" y="16"/>
                        </a:lnTo>
                        <a:lnTo>
                          <a:pt x="26" y="17"/>
                        </a:lnTo>
                        <a:lnTo>
                          <a:pt x="25" y="19"/>
                        </a:lnTo>
                        <a:lnTo>
                          <a:pt x="25" y="20"/>
                        </a:lnTo>
                        <a:lnTo>
                          <a:pt x="23" y="20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2" y="23"/>
                        </a:lnTo>
                        <a:lnTo>
                          <a:pt x="20" y="23"/>
                        </a:lnTo>
                        <a:lnTo>
                          <a:pt x="20" y="24"/>
                        </a:lnTo>
                        <a:lnTo>
                          <a:pt x="19" y="24"/>
                        </a:lnTo>
                        <a:lnTo>
                          <a:pt x="18" y="24"/>
                        </a:lnTo>
                        <a:lnTo>
                          <a:pt x="18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3" y="26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9" y="26"/>
                        </a:lnTo>
                        <a:lnTo>
                          <a:pt x="9" y="24"/>
                        </a:lnTo>
                        <a:lnTo>
                          <a:pt x="7" y="24"/>
                        </a:lnTo>
                        <a:lnTo>
                          <a:pt x="6" y="24"/>
                        </a:lnTo>
                        <a:lnTo>
                          <a:pt x="6" y="23"/>
                        </a:lnTo>
                        <a:lnTo>
                          <a:pt x="5" y="23"/>
                        </a:lnTo>
                        <a:lnTo>
                          <a:pt x="5" y="22"/>
                        </a:lnTo>
                        <a:lnTo>
                          <a:pt x="3" y="22"/>
                        </a:lnTo>
                        <a:lnTo>
                          <a:pt x="3" y="20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2" y="17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8179" y="5722"/>
                    <a:ext cx="23" cy="6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4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86" y="5789"/>
                    <a:ext cx="2" cy="30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5" name="Freeform 48"/>
                  <p:cNvSpPr>
                    <a:spLocks/>
                  </p:cNvSpPr>
                  <p:nvPr/>
                </p:nvSpPr>
                <p:spPr bwMode="auto">
                  <a:xfrm>
                    <a:off x="8174" y="6091"/>
                    <a:ext cx="29" cy="33"/>
                  </a:xfrm>
                  <a:custGeom>
                    <a:avLst/>
                    <a:gdLst>
                      <a:gd name="T0" fmla="*/ 0 w 29"/>
                      <a:gd name="T1" fmla="*/ 15 h 33"/>
                      <a:gd name="T2" fmla="*/ 0 w 29"/>
                      <a:gd name="T3" fmla="*/ 13 h 33"/>
                      <a:gd name="T4" fmla="*/ 0 w 29"/>
                      <a:gd name="T5" fmla="*/ 10 h 33"/>
                      <a:gd name="T6" fmla="*/ 1 w 29"/>
                      <a:gd name="T7" fmla="*/ 9 h 33"/>
                      <a:gd name="T8" fmla="*/ 1 w 29"/>
                      <a:gd name="T9" fmla="*/ 7 h 33"/>
                      <a:gd name="T10" fmla="*/ 3 w 29"/>
                      <a:gd name="T11" fmla="*/ 6 h 33"/>
                      <a:gd name="T12" fmla="*/ 4 w 29"/>
                      <a:gd name="T13" fmla="*/ 5 h 33"/>
                      <a:gd name="T14" fmla="*/ 6 w 29"/>
                      <a:gd name="T15" fmla="*/ 3 h 33"/>
                      <a:gd name="T16" fmla="*/ 7 w 29"/>
                      <a:gd name="T17" fmla="*/ 2 h 33"/>
                      <a:gd name="T18" fmla="*/ 9 w 29"/>
                      <a:gd name="T19" fmla="*/ 2 h 33"/>
                      <a:gd name="T20" fmla="*/ 12 w 29"/>
                      <a:gd name="T21" fmla="*/ 0 h 33"/>
                      <a:gd name="T22" fmla="*/ 13 w 29"/>
                      <a:gd name="T23" fmla="*/ 0 h 33"/>
                      <a:gd name="T24" fmla="*/ 14 w 29"/>
                      <a:gd name="T25" fmla="*/ 0 h 33"/>
                      <a:gd name="T26" fmla="*/ 16 w 29"/>
                      <a:gd name="T27" fmla="*/ 0 h 33"/>
                      <a:gd name="T28" fmla="*/ 19 w 29"/>
                      <a:gd name="T29" fmla="*/ 0 h 33"/>
                      <a:gd name="T30" fmla="*/ 20 w 29"/>
                      <a:gd name="T31" fmla="*/ 2 h 33"/>
                      <a:gd name="T32" fmla="*/ 22 w 29"/>
                      <a:gd name="T33" fmla="*/ 2 h 33"/>
                      <a:gd name="T34" fmla="*/ 23 w 29"/>
                      <a:gd name="T35" fmla="*/ 3 h 33"/>
                      <a:gd name="T36" fmla="*/ 24 w 29"/>
                      <a:gd name="T37" fmla="*/ 5 h 33"/>
                      <a:gd name="T38" fmla="*/ 26 w 29"/>
                      <a:gd name="T39" fmla="*/ 6 h 33"/>
                      <a:gd name="T40" fmla="*/ 27 w 29"/>
                      <a:gd name="T41" fmla="*/ 7 h 33"/>
                      <a:gd name="T42" fmla="*/ 27 w 29"/>
                      <a:gd name="T43" fmla="*/ 9 h 33"/>
                      <a:gd name="T44" fmla="*/ 29 w 29"/>
                      <a:gd name="T45" fmla="*/ 12 h 33"/>
                      <a:gd name="T46" fmla="*/ 29 w 29"/>
                      <a:gd name="T47" fmla="*/ 13 h 33"/>
                      <a:gd name="T48" fmla="*/ 29 w 29"/>
                      <a:gd name="T49" fmla="*/ 15 h 33"/>
                      <a:gd name="T50" fmla="*/ 29 w 29"/>
                      <a:gd name="T51" fmla="*/ 18 h 33"/>
                      <a:gd name="T52" fmla="*/ 29 w 29"/>
                      <a:gd name="T53" fmla="*/ 20 h 33"/>
                      <a:gd name="T54" fmla="*/ 29 w 29"/>
                      <a:gd name="T55" fmla="*/ 22 h 33"/>
                      <a:gd name="T56" fmla="*/ 29 w 29"/>
                      <a:gd name="T57" fmla="*/ 23 h 33"/>
                      <a:gd name="T58" fmla="*/ 27 w 29"/>
                      <a:gd name="T59" fmla="*/ 25 h 33"/>
                      <a:gd name="T60" fmla="*/ 26 w 29"/>
                      <a:gd name="T61" fmla="*/ 28 h 33"/>
                      <a:gd name="T62" fmla="*/ 24 w 29"/>
                      <a:gd name="T63" fmla="*/ 29 h 33"/>
                      <a:gd name="T64" fmla="*/ 24 w 29"/>
                      <a:gd name="T65" fmla="*/ 31 h 33"/>
                      <a:gd name="T66" fmla="*/ 23 w 29"/>
                      <a:gd name="T67" fmla="*/ 32 h 33"/>
                      <a:gd name="T68" fmla="*/ 22 w 29"/>
                      <a:gd name="T69" fmla="*/ 32 h 33"/>
                      <a:gd name="T70" fmla="*/ 19 w 29"/>
                      <a:gd name="T71" fmla="*/ 33 h 33"/>
                      <a:gd name="T72" fmla="*/ 17 w 29"/>
                      <a:gd name="T73" fmla="*/ 33 h 33"/>
                      <a:gd name="T74" fmla="*/ 16 w 29"/>
                      <a:gd name="T75" fmla="*/ 33 h 33"/>
                      <a:gd name="T76" fmla="*/ 13 w 29"/>
                      <a:gd name="T77" fmla="*/ 33 h 33"/>
                      <a:gd name="T78" fmla="*/ 12 w 29"/>
                      <a:gd name="T79" fmla="*/ 33 h 33"/>
                      <a:gd name="T80" fmla="*/ 10 w 29"/>
                      <a:gd name="T81" fmla="*/ 33 h 33"/>
                      <a:gd name="T82" fmla="*/ 9 w 29"/>
                      <a:gd name="T83" fmla="*/ 32 h 33"/>
                      <a:gd name="T84" fmla="*/ 6 w 29"/>
                      <a:gd name="T85" fmla="*/ 32 h 33"/>
                      <a:gd name="T86" fmla="*/ 4 w 29"/>
                      <a:gd name="T87" fmla="*/ 31 h 33"/>
                      <a:gd name="T88" fmla="*/ 4 w 29"/>
                      <a:gd name="T89" fmla="*/ 29 h 33"/>
                      <a:gd name="T90" fmla="*/ 3 w 29"/>
                      <a:gd name="T91" fmla="*/ 28 h 33"/>
                      <a:gd name="T92" fmla="*/ 1 w 29"/>
                      <a:gd name="T93" fmla="*/ 25 h 33"/>
                      <a:gd name="T94" fmla="*/ 0 w 29"/>
                      <a:gd name="T95" fmla="*/ 23 h 33"/>
                      <a:gd name="T96" fmla="*/ 0 w 29"/>
                      <a:gd name="T97" fmla="*/ 22 h 33"/>
                      <a:gd name="T98" fmla="*/ 0 w 29"/>
                      <a:gd name="T99" fmla="*/ 20 h 33"/>
                      <a:gd name="T100" fmla="*/ 0 w 29"/>
                      <a:gd name="T101" fmla="*/ 1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9" h="33">
                        <a:moveTo>
                          <a:pt x="0" y="18"/>
                        </a:move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3" y="7"/>
                        </a:lnTo>
                        <a:lnTo>
                          <a:pt x="3" y="6"/>
                        </a:lnTo>
                        <a:lnTo>
                          <a:pt x="4" y="5"/>
                        </a:lnTo>
                        <a:lnTo>
                          <a:pt x="6" y="3"/>
                        </a:lnTo>
                        <a:lnTo>
                          <a:pt x="7" y="2"/>
                        </a:lnTo>
                        <a:lnTo>
                          <a:pt x="9" y="2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0" y="2"/>
                        </a:lnTo>
                        <a:lnTo>
                          <a:pt x="22" y="2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4" y="5"/>
                        </a:lnTo>
                        <a:lnTo>
                          <a:pt x="26" y="6"/>
                        </a:lnTo>
                        <a:lnTo>
                          <a:pt x="26" y="7"/>
                        </a:lnTo>
                        <a:lnTo>
                          <a:pt x="27" y="7"/>
                        </a:lnTo>
                        <a:lnTo>
                          <a:pt x="27" y="9"/>
                        </a:lnTo>
                        <a:lnTo>
                          <a:pt x="27" y="10"/>
                        </a:lnTo>
                        <a:lnTo>
                          <a:pt x="29" y="10"/>
                        </a:lnTo>
                        <a:lnTo>
                          <a:pt x="29" y="12"/>
                        </a:lnTo>
                        <a:lnTo>
                          <a:pt x="29" y="13"/>
                        </a:lnTo>
                        <a:lnTo>
                          <a:pt x="29" y="15"/>
                        </a:lnTo>
                        <a:lnTo>
                          <a:pt x="29" y="16"/>
                        </a:lnTo>
                        <a:lnTo>
                          <a:pt x="29" y="18"/>
                        </a:lnTo>
                        <a:lnTo>
                          <a:pt x="29" y="19"/>
                        </a:lnTo>
                        <a:lnTo>
                          <a:pt x="29" y="20"/>
                        </a:lnTo>
                        <a:lnTo>
                          <a:pt x="29" y="22"/>
                        </a:lnTo>
                        <a:lnTo>
                          <a:pt x="29" y="23"/>
                        </a:lnTo>
                        <a:lnTo>
                          <a:pt x="27" y="23"/>
                        </a:lnTo>
                        <a:lnTo>
                          <a:pt x="27" y="25"/>
                        </a:lnTo>
                        <a:lnTo>
                          <a:pt x="27" y="26"/>
                        </a:lnTo>
                        <a:lnTo>
                          <a:pt x="26" y="28"/>
                        </a:lnTo>
                        <a:lnTo>
                          <a:pt x="26" y="29"/>
                        </a:lnTo>
                        <a:lnTo>
                          <a:pt x="24" y="29"/>
                        </a:lnTo>
                        <a:lnTo>
                          <a:pt x="24" y="31"/>
                        </a:lnTo>
                        <a:lnTo>
                          <a:pt x="23" y="31"/>
                        </a:lnTo>
                        <a:lnTo>
                          <a:pt x="23" y="32"/>
                        </a:lnTo>
                        <a:lnTo>
                          <a:pt x="22" y="32"/>
                        </a:lnTo>
                        <a:lnTo>
                          <a:pt x="20" y="32"/>
                        </a:lnTo>
                        <a:lnTo>
                          <a:pt x="20" y="33"/>
                        </a:lnTo>
                        <a:lnTo>
                          <a:pt x="19" y="33"/>
                        </a:lnTo>
                        <a:lnTo>
                          <a:pt x="17" y="33"/>
                        </a:lnTo>
                        <a:lnTo>
                          <a:pt x="16" y="33"/>
                        </a:lnTo>
                        <a:lnTo>
                          <a:pt x="14" y="33"/>
                        </a:lnTo>
                        <a:lnTo>
                          <a:pt x="13" y="33"/>
                        </a:lnTo>
                        <a:lnTo>
                          <a:pt x="12" y="33"/>
                        </a:lnTo>
                        <a:lnTo>
                          <a:pt x="10" y="33"/>
                        </a:lnTo>
                        <a:lnTo>
                          <a:pt x="9" y="33"/>
                        </a:lnTo>
                        <a:lnTo>
                          <a:pt x="9" y="32"/>
                        </a:lnTo>
                        <a:lnTo>
                          <a:pt x="7" y="32"/>
                        </a:lnTo>
                        <a:lnTo>
                          <a:pt x="6" y="32"/>
                        </a:lnTo>
                        <a:lnTo>
                          <a:pt x="6" y="31"/>
                        </a:lnTo>
                        <a:lnTo>
                          <a:pt x="4" y="31"/>
                        </a:lnTo>
                        <a:lnTo>
                          <a:pt x="4" y="29"/>
                        </a:lnTo>
                        <a:lnTo>
                          <a:pt x="3" y="29"/>
                        </a:lnTo>
                        <a:lnTo>
                          <a:pt x="3" y="28"/>
                        </a:lnTo>
                        <a:lnTo>
                          <a:pt x="3" y="26"/>
                        </a:lnTo>
                        <a:lnTo>
                          <a:pt x="1" y="26"/>
                        </a:lnTo>
                        <a:lnTo>
                          <a:pt x="1" y="25"/>
                        </a:lnTo>
                        <a:lnTo>
                          <a:pt x="0" y="23"/>
                        </a:lnTo>
                        <a:lnTo>
                          <a:pt x="0" y="22"/>
                        </a:lnTo>
                        <a:lnTo>
                          <a:pt x="0" y="20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8188" y="6168"/>
                    <a:ext cx="1" cy="37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7" name="Freeform 46"/>
                  <p:cNvSpPr>
                    <a:spLocks/>
                  </p:cNvSpPr>
                  <p:nvPr/>
                </p:nvSpPr>
                <p:spPr bwMode="auto">
                  <a:xfrm>
                    <a:off x="8187" y="6578"/>
                    <a:ext cx="42" cy="68"/>
                  </a:xfrm>
                  <a:custGeom>
                    <a:avLst/>
                    <a:gdLst>
                      <a:gd name="T0" fmla="*/ 0 w 42"/>
                      <a:gd name="T1" fmla="*/ 0 h 68"/>
                      <a:gd name="T2" fmla="*/ 0 w 42"/>
                      <a:gd name="T3" fmla="*/ 68 h 68"/>
                      <a:gd name="T4" fmla="*/ 20 w 42"/>
                      <a:gd name="T5" fmla="*/ 68 h 68"/>
                      <a:gd name="T6" fmla="*/ 42 w 42"/>
                      <a:gd name="T7" fmla="*/ 60 h 68"/>
                      <a:gd name="T8" fmla="*/ 32 w 42"/>
                      <a:gd name="T9" fmla="*/ 45 h 68"/>
                      <a:gd name="T10" fmla="*/ 32 w 42"/>
                      <a:gd name="T11" fmla="*/ 37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2" h="68">
                        <a:moveTo>
                          <a:pt x="0" y="0"/>
                        </a:moveTo>
                        <a:lnTo>
                          <a:pt x="0" y="68"/>
                        </a:lnTo>
                        <a:lnTo>
                          <a:pt x="20" y="68"/>
                        </a:lnTo>
                        <a:lnTo>
                          <a:pt x="42" y="60"/>
                        </a:lnTo>
                        <a:lnTo>
                          <a:pt x="32" y="45"/>
                        </a:lnTo>
                        <a:lnTo>
                          <a:pt x="32" y="3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8" name="Freeform 45"/>
                  <p:cNvSpPr>
                    <a:spLocks/>
                  </p:cNvSpPr>
                  <p:nvPr/>
                </p:nvSpPr>
                <p:spPr bwMode="auto">
                  <a:xfrm>
                    <a:off x="8175" y="6545"/>
                    <a:ext cx="26" cy="26"/>
                  </a:xfrm>
                  <a:custGeom>
                    <a:avLst/>
                    <a:gdLst>
                      <a:gd name="T0" fmla="*/ 0 w 26"/>
                      <a:gd name="T1" fmla="*/ 11 h 26"/>
                      <a:gd name="T2" fmla="*/ 0 w 26"/>
                      <a:gd name="T3" fmla="*/ 10 h 26"/>
                      <a:gd name="T4" fmla="*/ 2 w 26"/>
                      <a:gd name="T5" fmla="*/ 9 h 26"/>
                      <a:gd name="T6" fmla="*/ 2 w 26"/>
                      <a:gd name="T7" fmla="*/ 7 h 26"/>
                      <a:gd name="T8" fmla="*/ 2 w 26"/>
                      <a:gd name="T9" fmla="*/ 6 h 26"/>
                      <a:gd name="T10" fmla="*/ 3 w 26"/>
                      <a:gd name="T11" fmla="*/ 4 h 26"/>
                      <a:gd name="T12" fmla="*/ 5 w 26"/>
                      <a:gd name="T13" fmla="*/ 3 h 26"/>
                      <a:gd name="T14" fmla="*/ 6 w 26"/>
                      <a:gd name="T15" fmla="*/ 3 h 26"/>
                      <a:gd name="T16" fmla="*/ 8 w 26"/>
                      <a:gd name="T17" fmla="*/ 1 h 26"/>
                      <a:gd name="T18" fmla="*/ 9 w 26"/>
                      <a:gd name="T19" fmla="*/ 1 h 26"/>
                      <a:gd name="T20" fmla="*/ 11 w 26"/>
                      <a:gd name="T21" fmla="*/ 0 h 26"/>
                      <a:gd name="T22" fmla="*/ 12 w 26"/>
                      <a:gd name="T23" fmla="*/ 0 h 26"/>
                      <a:gd name="T24" fmla="*/ 13 w 26"/>
                      <a:gd name="T25" fmla="*/ 0 h 26"/>
                      <a:gd name="T26" fmla="*/ 15 w 26"/>
                      <a:gd name="T27" fmla="*/ 0 h 26"/>
                      <a:gd name="T28" fmla="*/ 16 w 26"/>
                      <a:gd name="T29" fmla="*/ 0 h 26"/>
                      <a:gd name="T30" fmla="*/ 18 w 26"/>
                      <a:gd name="T31" fmla="*/ 1 h 26"/>
                      <a:gd name="T32" fmla="*/ 19 w 26"/>
                      <a:gd name="T33" fmla="*/ 1 h 26"/>
                      <a:gd name="T34" fmla="*/ 21 w 26"/>
                      <a:gd name="T35" fmla="*/ 3 h 26"/>
                      <a:gd name="T36" fmla="*/ 22 w 26"/>
                      <a:gd name="T37" fmla="*/ 4 h 26"/>
                      <a:gd name="T38" fmla="*/ 23 w 26"/>
                      <a:gd name="T39" fmla="*/ 4 h 26"/>
                      <a:gd name="T40" fmla="*/ 23 w 26"/>
                      <a:gd name="T41" fmla="*/ 6 h 26"/>
                      <a:gd name="T42" fmla="*/ 25 w 26"/>
                      <a:gd name="T43" fmla="*/ 7 h 26"/>
                      <a:gd name="T44" fmla="*/ 25 w 26"/>
                      <a:gd name="T45" fmla="*/ 9 h 26"/>
                      <a:gd name="T46" fmla="*/ 26 w 26"/>
                      <a:gd name="T47" fmla="*/ 10 h 26"/>
                      <a:gd name="T48" fmla="*/ 26 w 26"/>
                      <a:gd name="T49" fmla="*/ 11 h 26"/>
                      <a:gd name="T50" fmla="*/ 26 w 26"/>
                      <a:gd name="T51" fmla="*/ 13 h 26"/>
                      <a:gd name="T52" fmla="*/ 26 w 26"/>
                      <a:gd name="T53" fmla="*/ 16 h 26"/>
                      <a:gd name="T54" fmla="*/ 26 w 26"/>
                      <a:gd name="T55" fmla="*/ 17 h 26"/>
                      <a:gd name="T56" fmla="*/ 25 w 26"/>
                      <a:gd name="T57" fmla="*/ 19 h 26"/>
                      <a:gd name="T58" fmla="*/ 25 w 26"/>
                      <a:gd name="T59" fmla="*/ 20 h 26"/>
                      <a:gd name="T60" fmla="*/ 23 w 26"/>
                      <a:gd name="T61" fmla="*/ 21 h 26"/>
                      <a:gd name="T62" fmla="*/ 22 w 26"/>
                      <a:gd name="T63" fmla="*/ 21 h 26"/>
                      <a:gd name="T64" fmla="*/ 22 w 26"/>
                      <a:gd name="T65" fmla="*/ 23 h 26"/>
                      <a:gd name="T66" fmla="*/ 21 w 26"/>
                      <a:gd name="T67" fmla="*/ 24 h 26"/>
                      <a:gd name="T68" fmla="*/ 19 w 26"/>
                      <a:gd name="T69" fmla="*/ 24 h 26"/>
                      <a:gd name="T70" fmla="*/ 18 w 26"/>
                      <a:gd name="T71" fmla="*/ 26 h 26"/>
                      <a:gd name="T72" fmla="*/ 16 w 26"/>
                      <a:gd name="T73" fmla="*/ 26 h 26"/>
                      <a:gd name="T74" fmla="*/ 15 w 26"/>
                      <a:gd name="T75" fmla="*/ 26 h 26"/>
                      <a:gd name="T76" fmla="*/ 12 w 26"/>
                      <a:gd name="T77" fmla="*/ 26 h 26"/>
                      <a:gd name="T78" fmla="*/ 11 w 26"/>
                      <a:gd name="T79" fmla="*/ 26 h 26"/>
                      <a:gd name="T80" fmla="*/ 9 w 26"/>
                      <a:gd name="T81" fmla="*/ 26 h 26"/>
                      <a:gd name="T82" fmla="*/ 8 w 26"/>
                      <a:gd name="T83" fmla="*/ 24 h 26"/>
                      <a:gd name="T84" fmla="*/ 6 w 26"/>
                      <a:gd name="T85" fmla="*/ 24 h 26"/>
                      <a:gd name="T86" fmla="*/ 5 w 26"/>
                      <a:gd name="T87" fmla="*/ 23 h 26"/>
                      <a:gd name="T88" fmla="*/ 5 w 26"/>
                      <a:gd name="T89" fmla="*/ 21 h 26"/>
                      <a:gd name="T90" fmla="*/ 3 w 26"/>
                      <a:gd name="T91" fmla="*/ 21 h 26"/>
                      <a:gd name="T92" fmla="*/ 2 w 26"/>
                      <a:gd name="T93" fmla="*/ 20 h 26"/>
                      <a:gd name="T94" fmla="*/ 2 w 26"/>
                      <a:gd name="T95" fmla="*/ 19 h 26"/>
                      <a:gd name="T96" fmla="*/ 0 w 26"/>
                      <a:gd name="T97" fmla="*/ 17 h 26"/>
                      <a:gd name="T98" fmla="*/ 0 w 26"/>
                      <a:gd name="T99" fmla="*/ 16 h 26"/>
                      <a:gd name="T100" fmla="*/ 0 w 26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6" h="26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2" y="9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6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18" y="1"/>
                        </a:lnTo>
                        <a:lnTo>
                          <a:pt x="19" y="1"/>
                        </a:lnTo>
                        <a:lnTo>
                          <a:pt x="21" y="1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3" y="6"/>
                        </a:lnTo>
                        <a:lnTo>
                          <a:pt x="25" y="6"/>
                        </a:lnTo>
                        <a:lnTo>
                          <a:pt x="25" y="7"/>
                        </a:lnTo>
                        <a:lnTo>
                          <a:pt x="25" y="9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6" y="11"/>
                        </a:lnTo>
                        <a:lnTo>
                          <a:pt x="26" y="13"/>
                        </a:lnTo>
                        <a:lnTo>
                          <a:pt x="26" y="14"/>
                        </a:lnTo>
                        <a:lnTo>
                          <a:pt x="26" y="16"/>
                        </a:lnTo>
                        <a:lnTo>
                          <a:pt x="26" y="17"/>
                        </a:lnTo>
                        <a:lnTo>
                          <a:pt x="25" y="17"/>
                        </a:lnTo>
                        <a:lnTo>
                          <a:pt x="25" y="19"/>
                        </a:lnTo>
                        <a:lnTo>
                          <a:pt x="25" y="20"/>
                        </a:lnTo>
                        <a:lnTo>
                          <a:pt x="23" y="20"/>
                        </a:lnTo>
                        <a:lnTo>
                          <a:pt x="23" y="21"/>
                        </a:lnTo>
                        <a:lnTo>
                          <a:pt x="22" y="21"/>
                        </a:lnTo>
                        <a:lnTo>
                          <a:pt x="22" y="23"/>
                        </a:lnTo>
                        <a:lnTo>
                          <a:pt x="21" y="23"/>
                        </a:lnTo>
                        <a:lnTo>
                          <a:pt x="21" y="24"/>
                        </a:lnTo>
                        <a:lnTo>
                          <a:pt x="19" y="24"/>
                        </a:lnTo>
                        <a:lnTo>
                          <a:pt x="18" y="24"/>
                        </a:lnTo>
                        <a:lnTo>
                          <a:pt x="18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3" y="26"/>
                        </a:lnTo>
                        <a:lnTo>
                          <a:pt x="12" y="26"/>
                        </a:lnTo>
                        <a:lnTo>
                          <a:pt x="11" y="26"/>
                        </a:lnTo>
                        <a:lnTo>
                          <a:pt x="9" y="26"/>
                        </a:lnTo>
                        <a:lnTo>
                          <a:pt x="8" y="24"/>
                        </a:lnTo>
                        <a:lnTo>
                          <a:pt x="6" y="24"/>
                        </a:lnTo>
                        <a:lnTo>
                          <a:pt x="6" y="23"/>
                        </a:lnTo>
                        <a:lnTo>
                          <a:pt x="5" y="23"/>
                        </a:lnTo>
                        <a:lnTo>
                          <a:pt x="5" y="21"/>
                        </a:lnTo>
                        <a:lnTo>
                          <a:pt x="3" y="21"/>
                        </a:lnTo>
                        <a:lnTo>
                          <a:pt x="3" y="20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2" y="17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49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9687" y="5681"/>
                    <a:ext cx="23" cy="6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9696" y="5748"/>
                    <a:ext cx="1" cy="29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1" name="Freeform 42"/>
                  <p:cNvSpPr>
                    <a:spLocks/>
                  </p:cNvSpPr>
                  <p:nvPr/>
                </p:nvSpPr>
                <p:spPr bwMode="auto">
                  <a:xfrm>
                    <a:off x="9682" y="6084"/>
                    <a:ext cx="30" cy="33"/>
                  </a:xfrm>
                  <a:custGeom>
                    <a:avLst/>
                    <a:gdLst>
                      <a:gd name="T0" fmla="*/ 0 w 30"/>
                      <a:gd name="T1" fmla="*/ 17 h 33"/>
                      <a:gd name="T2" fmla="*/ 0 w 30"/>
                      <a:gd name="T3" fmla="*/ 20 h 33"/>
                      <a:gd name="T4" fmla="*/ 0 w 30"/>
                      <a:gd name="T5" fmla="*/ 22 h 33"/>
                      <a:gd name="T6" fmla="*/ 1 w 30"/>
                      <a:gd name="T7" fmla="*/ 25 h 33"/>
                      <a:gd name="T8" fmla="*/ 2 w 30"/>
                      <a:gd name="T9" fmla="*/ 26 h 33"/>
                      <a:gd name="T10" fmla="*/ 2 w 30"/>
                      <a:gd name="T11" fmla="*/ 27 h 33"/>
                      <a:gd name="T12" fmla="*/ 4 w 30"/>
                      <a:gd name="T13" fmla="*/ 29 h 33"/>
                      <a:gd name="T14" fmla="*/ 5 w 30"/>
                      <a:gd name="T15" fmla="*/ 30 h 33"/>
                      <a:gd name="T16" fmla="*/ 7 w 30"/>
                      <a:gd name="T17" fmla="*/ 30 h 33"/>
                      <a:gd name="T18" fmla="*/ 8 w 30"/>
                      <a:gd name="T19" fmla="*/ 32 h 33"/>
                      <a:gd name="T20" fmla="*/ 11 w 30"/>
                      <a:gd name="T21" fmla="*/ 33 h 33"/>
                      <a:gd name="T22" fmla="*/ 13 w 30"/>
                      <a:gd name="T23" fmla="*/ 33 h 33"/>
                      <a:gd name="T24" fmla="*/ 14 w 30"/>
                      <a:gd name="T25" fmla="*/ 33 h 33"/>
                      <a:gd name="T26" fmla="*/ 17 w 30"/>
                      <a:gd name="T27" fmla="*/ 33 h 33"/>
                      <a:gd name="T28" fmla="*/ 18 w 30"/>
                      <a:gd name="T29" fmla="*/ 32 h 33"/>
                      <a:gd name="T30" fmla="*/ 20 w 30"/>
                      <a:gd name="T31" fmla="*/ 32 h 33"/>
                      <a:gd name="T32" fmla="*/ 21 w 30"/>
                      <a:gd name="T33" fmla="*/ 30 h 33"/>
                      <a:gd name="T34" fmla="*/ 24 w 30"/>
                      <a:gd name="T35" fmla="*/ 30 h 33"/>
                      <a:gd name="T36" fmla="*/ 25 w 30"/>
                      <a:gd name="T37" fmla="*/ 29 h 33"/>
                      <a:gd name="T38" fmla="*/ 27 w 30"/>
                      <a:gd name="T39" fmla="*/ 26 h 33"/>
                      <a:gd name="T40" fmla="*/ 27 w 30"/>
                      <a:gd name="T41" fmla="*/ 26 h 33"/>
                      <a:gd name="T42" fmla="*/ 28 w 30"/>
                      <a:gd name="T43" fmla="*/ 23 h 33"/>
                      <a:gd name="T44" fmla="*/ 30 w 30"/>
                      <a:gd name="T45" fmla="*/ 22 h 33"/>
                      <a:gd name="T46" fmla="*/ 30 w 30"/>
                      <a:gd name="T47" fmla="*/ 19 h 33"/>
                      <a:gd name="T48" fmla="*/ 30 w 30"/>
                      <a:gd name="T49" fmla="*/ 17 h 33"/>
                      <a:gd name="T50" fmla="*/ 30 w 30"/>
                      <a:gd name="T51" fmla="*/ 16 h 33"/>
                      <a:gd name="T52" fmla="*/ 30 w 30"/>
                      <a:gd name="T53" fmla="*/ 13 h 33"/>
                      <a:gd name="T54" fmla="*/ 30 w 30"/>
                      <a:gd name="T55" fmla="*/ 12 h 33"/>
                      <a:gd name="T56" fmla="*/ 28 w 30"/>
                      <a:gd name="T57" fmla="*/ 10 h 33"/>
                      <a:gd name="T58" fmla="*/ 28 w 30"/>
                      <a:gd name="T59" fmla="*/ 9 h 33"/>
                      <a:gd name="T60" fmla="*/ 27 w 30"/>
                      <a:gd name="T61" fmla="*/ 7 h 33"/>
                      <a:gd name="T62" fmla="*/ 25 w 30"/>
                      <a:gd name="T63" fmla="*/ 4 h 33"/>
                      <a:gd name="T64" fmla="*/ 24 w 30"/>
                      <a:gd name="T65" fmla="*/ 4 h 33"/>
                      <a:gd name="T66" fmla="*/ 23 w 30"/>
                      <a:gd name="T67" fmla="*/ 3 h 33"/>
                      <a:gd name="T68" fmla="*/ 21 w 30"/>
                      <a:gd name="T69" fmla="*/ 2 h 33"/>
                      <a:gd name="T70" fmla="*/ 18 w 30"/>
                      <a:gd name="T71" fmla="*/ 0 h 33"/>
                      <a:gd name="T72" fmla="*/ 17 w 30"/>
                      <a:gd name="T73" fmla="*/ 0 h 33"/>
                      <a:gd name="T74" fmla="*/ 15 w 30"/>
                      <a:gd name="T75" fmla="*/ 0 h 33"/>
                      <a:gd name="T76" fmla="*/ 13 w 30"/>
                      <a:gd name="T77" fmla="*/ 0 h 33"/>
                      <a:gd name="T78" fmla="*/ 11 w 30"/>
                      <a:gd name="T79" fmla="*/ 0 h 33"/>
                      <a:gd name="T80" fmla="*/ 10 w 30"/>
                      <a:gd name="T81" fmla="*/ 0 h 33"/>
                      <a:gd name="T82" fmla="*/ 8 w 30"/>
                      <a:gd name="T83" fmla="*/ 2 h 33"/>
                      <a:gd name="T84" fmla="*/ 7 w 30"/>
                      <a:gd name="T85" fmla="*/ 3 h 33"/>
                      <a:gd name="T86" fmla="*/ 5 w 30"/>
                      <a:gd name="T87" fmla="*/ 4 h 33"/>
                      <a:gd name="T88" fmla="*/ 4 w 30"/>
                      <a:gd name="T89" fmla="*/ 4 h 33"/>
                      <a:gd name="T90" fmla="*/ 2 w 30"/>
                      <a:gd name="T91" fmla="*/ 7 h 33"/>
                      <a:gd name="T92" fmla="*/ 1 w 30"/>
                      <a:gd name="T93" fmla="*/ 9 h 33"/>
                      <a:gd name="T94" fmla="*/ 1 w 30"/>
                      <a:gd name="T95" fmla="*/ 10 h 33"/>
                      <a:gd name="T96" fmla="*/ 0 w 30"/>
                      <a:gd name="T97" fmla="*/ 12 h 33"/>
                      <a:gd name="T98" fmla="*/ 0 w 30"/>
                      <a:gd name="T99" fmla="*/ 13 h 33"/>
                      <a:gd name="T100" fmla="*/ 0 w 30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2" y="26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5" y="33"/>
                        </a:lnTo>
                        <a:lnTo>
                          <a:pt x="17" y="33"/>
                        </a:lnTo>
                        <a:lnTo>
                          <a:pt x="18" y="33"/>
                        </a:lnTo>
                        <a:lnTo>
                          <a:pt x="18" y="32"/>
                        </a:lnTo>
                        <a:lnTo>
                          <a:pt x="20" y="32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3" y="30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5" y="29"/>
                        </a:lnTo>
                        <a:lnTo>
                          <a:pt x="25" y="27"/>
                        </a:lnTo>
                        <a:lnTo>
                          <a:pt x="27" y="26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30" y="22"/>
                        </a:lnTo>
                        <a:lnTo>
                          <a:pt x="30" y="20"/>
                        </a:lnTo>
                        <a:lnTo>
                          <a:pt x="30" y="19"/>
                        </a:lnTo>
                        <a:lnTo>
                          <a:pt x="30" y="17"/>
                        </a:lnTo>
                        <a:lnTo>
                          <a:pt x="30" y="16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0"/>
                        </a:lnTo>
                        <a:lnTo>
                          <a:pt x="28" y="10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3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9696" y="6123"/>
                    <a:ext cx="1" cy="37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3" name="Freeform 40"/>
                  <p:cNvSpPr>
                    <a:spLocks/>
                  </p:cNvSpPr>
                  <p:nvPr/>
                </p:nvSpPr>
                <p:spPr bwMode="auto">
                  <a:xfrm>
                    <a:off x="9695" y="6533"/>
                    <a:ext cx="41" cy="68"/>
                  </a:xfrm>
                  <a:custGeom>
                    <a:avLst/>
                    <a:gdLst>
                      <a:gd name="T0" fmla="*/ 0 w 41"/>
                      <a:gd name="T1" fmla="*/ 0 h 68"/>
                      <a:gd name="T2" fmla="*/ 0 w 41"/>
                      <a:gd name="T3" fmla="*/ 68 h 68"/>
                      <a:gd name="T4" fmla="*/ 20 w 41"/>
                      <a:gd name="T5" fmla="*/ 68 h 68"/>
                      <a:gd name="T6" fmla="*/ 41 w 41"/>
                      <a:gd name="T7" fmla="*/ 59 h 68"/>
                      <a:gd name="T8" fmla="*/ 31 w 41"/>
                      <a:gd name="T9" fmla="*/ 45 h 68"/>
                      <a:gd name="T10" fmla="*/ 31 w 41"/>
                      <a:gd name="T11" fmla="*/ 3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1" h="68">
                        <a:moveTo>
                          <a:pt x="0" y="0"/>
                        </a:moveTo>
                        <a:lnTo>
                          <a:pt x="0" y="68"/>
                        </a:lnTo>
                        <a:lnTo>
                          <a:pt x="20" y="68"/>
                        </a:lnTo>
                        <a:lnTo>
                          <a:pt x="41" y="59"/>
                        </a:lnTo>
                        <a:lnTo>
                          <a:pt x="31" y="45"/>
                        </a:lnTo>
                        <a:lnTo>
                          <a:pt x="31" y="3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4" name="Freeform 39"/>
                  <p:cNvSpPr>
                    <a:spLocks/>
                  </p:cNvSpPr>
                  <p:nvPr/>
                </p:nvSpPr>
                <p:spPr bwMode="auto">
                  <a:xfrm>
                    <a:off x="9683" y="6500"/>
                    <a:ext cx="26" cy="26"/>
                  </a:xfrm>
                  <a:custGeom>
                    <a:avLst/>
                    <a:gdLst>
                      <a:gd name="T0" fmla="*/ 0 w 26"/>
                      <a:gd name="T1" fmla="*/ 12 h 26"/>
                      <a:gd name="T2" fmla="*/ 0 w 26"/>
                      <a:gd name="T3" fmla="*/ 10 h 26"/>
                      <a:gd name="T4" fmla="*/ 1 w 26"/>
                      <a:gd name="T5" fmla="*/ 9 h 26"/>
                      <a:gd name="T6" fmla="*/ 1 w 26"/>
                      <a:gd name="T7" fmla="*/ 7 h 26"/>
                      <a:gd name="T8" fmla="*/ 3 w 26"/>
                      <a:gd name="T9" fmla="*/ 6 h 26"/>
                      <a:gd name="T10" fmla="*/ 3 w 26"/>
                      <a:gd name="T11" fmla="*/ 5 h 26"/>
                      <a:gd name="T12" fmla="*/ 4 w 26"/>
                      <a:gd name="T13" fmla="*/ 3 h 26"/>
                      <a:gd name="T14" fmla="*/ 6 w 26"/>
                      <a:gd name="T15" fmla="*/ 2 h 26"/>
                      <a:gd name="T16" fmla="*/ 7 w 26"/>
                      <a:gd name="T17" fmla="*/ 2 h 26"/>
                      <a:gd name="T18" fmla="*/ 9 w 26"/>
                      <a:gd name="T19" fmla="*/ 0 h 26"/>
                      <a:gd name="T20" fmla="*/ 10 w 26"/>
                      <a:gd name="T21" fmla="*/ 0 h 26"/>
                      <a:gd name="T22" fmla="*/ 12 w 26"/>
                      <a:gd name="T23" fmla="*/ 0 h 26"/>
                      <a:gd name="T24" fmla="*/ 13 w 26"/>
                      <a:gd name="T25" fmla="*/ 0 h 26"/>
                      <a:gd name="T26" fmla="*/ 14 w 26"/>
                      <a:gd name="T27" fmla="*/ 0 h 26"/>
                      <a:gd name="T28" fmla="*/ 16 w 26"/>
                      <a:gd name="T29" fmla="*/ 0 h 26"/>
                      <a:gd name="T30" fmla="*/ 19 w 26"/>
                      <a:gd name="T31" fmla="*/ 2 h 26"/>
                      <a:gd name="T32" fmla="*/ 19 w 26"/>
                      <a:gd name="T33" fmla="*/ 2 h 26"/>
                      <a:gd name="T34" fmla="*/ 20 w 26"/>
                      <a:gd name="T35" fmla="*/ 3 h 26"/>
                      <a:gd name="T36" fmla="*/ 22 w 26"/>
                      <a:gd name="T37" fmla="*/ 3 h 26"/>
                      <a:gd name="T38" fmla="*/ 23 w 26"/>
                      <a:gd name="T39" fmla="*/ 5 h 26"/>
                      <a:gd name="T40" fmla="*/ 24 w 26"/>
                      <a:gd name="T41" fmla="*/ 6 h 26"/>
                      <a:gd name="T42" fmla="*/ 24 w 26"/>
                      <a:gd name="T43" fmla="*/ 7 h 26"/>
                      <a:gd name="T44" fmla="*/ 26 w 26"/>
                      <a:gd name="T45" fmla="*/ 9 h 26"/>
                      <a:gd name="T46" fmla="*/ 26 w 26"/>
                      <a:gd name="T47" fmla="*/ 10 h 26"/>
                      <a:gd name="T48" fmla="*/ 26 w 26"/>
                      <a:gd name="T49" fmla="*/ 12 h 26"/>
                      <a:gd name="T50" fmla="*/ 26 w 26"/>
                      <a:gd name="T51" fmla="*/ 13 h 26"/>
                      <a:gd name="T52" fmla="*/ 26 w 26"/>
                      <a:gd name="T53" fmla="*/ 15 h 26"/>
                      <a:gd name="T54" fmla="*/ 26 w 26"/>
                      <a:gd name="T55" fmla="*/ 16 h 26"/>
                      <a:gd name="T56" fmla="*/ 24 w 26"/>
                      <a:gd name="T57" fmla="*/ 18 h 26"/>
                      <a:gd name="T58" fmla="*/ 24 w 26"/>
                      <a:gd name="T59" fmla="*/ 19 h 26"/>
                      <a:gd name="T60" fmla="*/ 23 w 26"/>
                      <a:gd name="T61" fmla="*/ 20 h 26"/>
                      <a:gd name="T62" fmla="*/ 22 w 26"/>
                      <a:gd name="T63" fmla="*/ 22 h 26"/>
                      <a:gd name="T64" fmla="*/ 22 w 26"/>
                      <a:gd name="T65" fmla="*/ 23 h 26"/>
                      <a:gd name="T66" fmla="*/ 20 w 26"/>
                      <a:gd name="T67" fmla="*/ 23 h 26"/>
                      <a:gd name="T68" fmla="*/ 19 w 26"/>
                      <a:gd name="T69" fmla="*/ 25 h 26"/>
                      <a:gd name="T70" fmla="*/ 17 w 26"/>
                      <a:gd name="T71" fmla="*/ 25 h 26"/>
                      <a:gd name="T72" fmla="*/ 16 w 26"/>
                      <a:gd name="T73" fmla="*/ 26 h 26"/>
                      <a:gd name="T74" fmla="*/ 14 w 26"/>
                      <a:gd name="T75" fmla="*/ 26 h 26"/>
                      <a:gd name="T76" fmla="*/ 13 w 26"/>
                      <a:gd name="T77" fmla="*/ 26 h 26"/>
                      <a:gd name="T78" fmla="*/ 10 w 26"/>
                      <a:gd name="T79" fmla="*/ 26 h 26"/>
                      <a:gd name="T80" fmla="*/ 9 w 26"/>
                      <a:gd name="T81" fmla="*/ 25 h 26"/>
                      <a:gd name="T82" fmla="*/ 7 w 26"/>
                      <a:gd name="T83" fmla="*/ 25 h 26"/>
                      <a:gd name="T84" fmla="*/ 6 w 26"/>
                      <a:gd name="T85" fmla="*/ 23 h 26"/>
                      <a:gd name="T86" fmla="*/ 4 w 26"/>
                      <a:gd name="T87" fmla="*/ 23 h 26"/>
                      <a:gd name="T88" fmla="*/ 4 w 26"/>
                      <a:gd name="T89" fmla="*/ 22 h 26"/>
                      <a:gd name="T90" fmla="*/ 3 w 26"/>
                      <a:gd name="T91" fmla="*/ 20 h 26"/>
                      <a:gd name="T92" fmla="*/ 1 w 26"/>
                      <a:gd name="T93" fmla="*/ 19 h 26"/>
                      <a:gd name="T94" fmla="*/ 1 w 26"/>
                      <a:gd name="T95" fmla="*/ 18 h 26"/>
                      <a:gd name="T96" fmla="*/ 1 w 26"/>
                      <a:gd name="T97" fmla="*/ 16 h 26"/>
                      <a:gd name="T98" fmla="*/ 0 w 26"/>
                      <a:gd name="T99" fmla="*/ 15 h 26"/>
                      <a:gd name="T100" fmla="*/ 0 w 26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6" h="26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9" y="2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9" y="2"/>
                        </a:lnTo>
                        <a:lnTo>
                          <a:pt x="20" y="2"/>
                        </a:lnTo>
                        <a:lnTo>
                          <a:pt x="20" y="3"/>
                        </a:lnTo>
                        <a:lnTo>
                          <a:pt x="22" y="3"/>
                        </a:lnTo>
                        <a:lnTo>
                          <a:pt x="22" y="5"/>
                        </a:lnTo>
                        <a:lnTo>
                          <a:pt x="23" y="5"/>
                        </a:lnTo>
                        <a:lnTo>
                          <a:pt x="23" y="6"/>
                        </a:lnTo>
                        <a:lnTo>
                          <a:pt x="24" y="6"/>
                        </a:lnTo>
                        <a:lnTo>
                          <a:pt x="24" y="7"/>
                        </a:lnTo>
                        <a:lnTo>
                          <a:pt x="26" y="9"/>
                        </a:lnTo>
                        <a:lnTo>
                          <a:pt x="26" y="10"/>
                        </a:lnTo>
                        <a:lnTo>
                          <a:pt x="26" y="12"/>
                        </a:lnTo>
                        <a:lnTo>
                          <a:pt x="26" y="13"/>
                        </a:lnTo>
                        <a:lnTo>
                          <a:pt x="26" y="15"/>
                        </a:lnTo>
                        <a:lnTo>
                          <a:pt x="26" y="16"/>
                        </a:lnTo>
                        <a:lnTo>
                          <a:pt x="26" y="18"/>
                        </a:lnTo>
                        <a:lnTo>
                          <a:pt x="24" y="18"/>
                        </a:lnTo>
                        <a:lnTo>
                          <a:pt x="24" y="19"/>
                        </a:lnTo>
                        <a:lnTo>
                          <a:pt x="24" y="20"/>
                        </a:lnTo>
                        <a:lnTo>
                          <a:pt x="23" y="20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2" y="23"/>
                        </a:lnTo>
                        <a:lnTo>
                          <a:pt x="20" y="23"/>
                        </a:lnTo>
                        <a:lnTo>
                          <a:pt x="20" y="25"/>
                        </a:lnTo>
                        <a:lnTo>
                          <a:pt x="19" y="25"/>
                        </a:lnTo>
                        <a:lnTo>
                          <a:pt x="17" y="25"/>
                        </a:lnTo>
                        <a:lnTo>
                          <a:pt x="16" y="26"/>
                        </a:lnTo>
                        <a:lnTo>
                          <a:pt x="14" y="26"/>
                        </a:lnTo>
                        <a:lnTo>
                          <a:pt x="13" y="26"/>
                        </a:lnTo>
                        <a:lnTo>
                          <a:pt x="12" y="26"/>
                        </a:lnTo>
                        <a:lnTo>
                          <a:pt x="10" y="26"/>
                        </a:lnTo>
                        <a:lnTo>
                          <a:pt x="9" y="25"/>
                        </a:lnTo>
                        <a:lnTo>
                          <a:pt x="7" y="25"/>
                        </a:lnTo>
                        <a:lnTo>
                          <a:pt x="6" y="23"/>
                        </a:lnTo>
                        <a:lnTo>
                          <a:pt x="4" y="23"/>
                        </a:lnTo>
                        <a:lnTo>
                          <a:pt x="4" y="22"/>
                        </a:lnTo>
                        <a:lnTo>
                          <a:pt x="3" y="22"/>
                        </a:lnTo>
                        <a:lnTo>
                          <a:pt x="3" y="20"/>
                        </a:lnTo>
                        <a:lnTo>
                          <a:pt x="1" y="20"/>
                        </a:lnTo>
                        <a:lnTo>
                          <a:pt x="1" y="19"/>
                        </a:lnTo>
                        <a:lnTo>
                          <a:pt x="1" y="18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5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9201" y="5711"/>
                    <a:ext cx="24" cy="6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6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09" y="5778"/>
                    <a:ext cx="2" cy="28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7" name="Freeform 36"/>
                  <p:cNvSpPr>
                    <a:spLocks/>
                  </p:cNvSpPr>
                  <p:nvPr/>
                </p:nvSpPr>
                <p:spPr bwMode="auto">
                  <a:xfrm>
                    <a:off x="9193" y="6114"/>
                    <a:ext cx="31" cy="33"/>
                  </a:xfrm>
                  <a:custGeom>
                    <a:avLst/>
                    <a:gdLst>
                      <a:gd name="T0" fmla="*/ 0 w 31"/>
                      <a:gd name="T1" fmla="*/ 18 h 33"/>
                      <a:gd name="T2" fmla="*/ 0 w 31"/>
                      <a:gd name="T3" fmla="*/ 20 h 33"/>
                      <a:gd name="T4" fmla="*/ 2 w 31"/>
                      <a:gd name="T5" fmla="*/ 22 h 33"/>
                      <a:gd name="T6" fmla="*/ 2 w 31"/>
                      <a:gd name="T7" fmla="*/ 23 h 33"/>
                      <a:gd name="T8" fmla="*/ 3 w 31"/>
                      <a:gd name="T9" fmla="*/ 25 h 33"/>
                      <a:gd name="T10" fmla="*/ 3 w 31"/>
                      <a:gd name="T11" fmla="*/ 28 h 33"/>
                      <a:gd name="T12" fmla="*/ 5 w 31"/>
                      <a:gd name="T13" fmla="*/ 29 h 33"/>
                      <a:gd name="T14" fmla="*/ 6 w 31"/>
                      <a:gd name="T15" fmla="*/ 31 h 33"/>
                      <a:gd name="T16" fmla="*/ 8 w 31"/>
                      <a:gd name="T17" fmla="*/ 31 h 33"/>
                      <a:gd name="T18" fmla="*/ 11 w 31"/>
                      <a:gd name="T19" fmla="*/ 32 h 33"/>
                      <a:gd name="T20" fmla="*/ 12 w 31"/>
                      <a:gd name="T21" fmla="*/ 32 h 33"/>
                      <a:gd name="T22" fmla="*/ 13 w 31"/>
                      <a:gd name="T23" fmla="*/ 33 h 33"/>
                      <a:gd name="T24" fmla="*/ 15 w 31"/>
                      <a:gd name="T25" fmla="*/ 33 h 33"/>
                      <a:gd name="T26" fmla="*/ 18 w 31"/>
                      <a:gd name="T27" fmla="*/ 33 h 33"/>
                      <a:gd name="T28" fmla="*/ 19 w 31"/>
                      <a:gd name="T29" fmla="*/ 32 h 33"/>
                      <a:gd name="T30" fmla="*/ 22 w 31"/>
                      <a:gd name="T31" fmla="*/ 32 h 33"/>
                      <a:gd name="T32" fmla="*/ 23 w 31"/>
                      <a:gd name="T33" fmla="*/ 31 h 33"/>
                      <a:gd name="T34" fmla="*/ 25 w 31"/>
                      <a:gd name="T35" fmla="*/ 29 h 33"/>
                      <a:gd name="T36" fmla="*/ 26 w 31"/>
                      <a:gd name="T37" fmla="*/ 28 h 33"/>
                      <a:gd name="T38" fmla="*/ 28 w 31"/>
                      <a:gd name="T39" fmla="*/ 26 h 33"/>
                      <a:gd name="T40" fmla="*/ 28 w 31"/>
                      <a:gd name="T41" fmla="*/ 25 h 33"/>
                      <a:gd name="T42" fmla="*/ 29 w 31"/>
                      <a:gd name="T43" fmla="*/ 23 h 33"/>
                      <a:gd name="T44" fmla="*/ 31 w 31"/>
                      <a:gd name="T45" fmla="*/ 22 h 33"/>
                      <a:gd name="T46" fmla="*/ 31 w 31"/>
                      <a:gd name="T47" fmla="*/ 19 h 33"/>
                      <a:gd name="T48" fmla="*/ 31 w 31"/>
                      <a:gd name="T49" fmla="*/ 18 h 33"/>
                      <a:gd name="T50" fmla="*/ 31 w 31"/>
                      <a:gd name="T51" fmla="*/ 16 h 33"/>
                      <a:gd name="T52" fmla="*/ 31 w 31"/>
                      <a:gd name="T53" fmla="*/ 13 h 33"/>
                      <a:gd name="T54" fmla="*/ 31 w 31"/>
                      <a:gd name="T55" fmla="*/ 12 h 33"/>
                      <a:gd name="T56" fmla="*/ 29 w 31"/>
                      <a:gd name="T57" fmla="*/ 10 h 33"/>
                      <a:gd name="T58" fmla="*/ 29 w 31"/>
                      <a:gd name="T59" fmla="*/ 9 h 33"/>
                      <a:gd name="T60" fmla="*/ 28 w 31"/>
                      <a:gd name="T61" fmla="*/ 6 h 33"/>
                      <a:gd name="T62" fmla="*/ 26 w 31"/>
                      <a:gd name="T63" fmla="*/ 5 h 33"/>
                      <a:gd name="T64" fmla="*/ 25 w 31"/>
                      <a:gd name="T65" fmla="*/ 5 h 33"/>
                      <a:gd name="T66" fmla="*/ 23 w 31"/>
                      <a:gd name="T67" fmla="*/ 3 h 33"/>
                      <a:gd name="T68" fmla="*/ 22 w 31"/>
                      <a:gd name="T69" fmla="*/ 2 h 33"/>
                      <a:gd name="T70" fmla="*/ 21 w 31"/>
                      <a:gd name="T71" fmla="*/ 0 h 33"/>
                      <a:gd name="T72" fmla="*/ 19 w 31"/>
                      <a:gd name="T73" fmla="*/ 0 h 33"/>
                      <a:gd name="T74" fmla="*/ 16 w 31"/>
                      <a:gd name="T75" fmla="*/ 0 h 33"/>
                      <a:gd name="T76" fmla="*/ 15 w 31"/>
                      <a:gd name="T77" fmla="*/ 0 h 33"/>
                      <a:gd name="T78" fmla="*/ 12 w 31"/>
                      <a:gd name="T79" fmla="*/ 0 h 33"/>
                      <a:gd name="T80" fmla="*/ 11 w 31"/>
                      <a:gd name="T81" fmla="*/ 0 h 33"/>
                      <a:gd name="T82" fmla="*/ 9 w 31"/>
                      <a:gd name="T83" fmla="*/ 2 h 33"/>
                      <a:gd name="T84" fmla="*/ 8 w 31"/>
                      <a:gd name="T85" fmla="*/ 3 h 33"/>
                      <a:gd name="T86" fmla="*/ 6 w 31"/>
                      <a:gd name="T87" fmla="*/ 5 h 33"/>
                      <a:gd name="T88" fmla="*/ 5 w 31"/>
                      <a:gd name="T89" fmla="*/ 5 h 33"/>
                      <a:gd name="T90" fmla="*/ 3 w 31"/>
                      <a:gd name="T91" fmla="*/ 6 h 33"/>
                      <a:gd name="T92" fmla="*/ 2 w 31"/>
                      <a:gd name="T93" fmla="*/ 9 h 33"/>
                      <a:gd name="T94" fmla="*/ 2 w 31"/>
                      <a:gd name="T95" fmla="*/ 10 h 33"/>
                      <a:gd name="T96" fmla="*/ 0 w 31"/>
                      <a:gd name="T97" fmla="*/ 12 h 33"/>
                      <a:gd name="T98" fmla="*/ 0 w 31"/>
                      <a:gd name="T99" fmla="*/ 13 h 33"/>
                      <a:gd name="T100" fmla="*/ 0 w 31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2" y="22"/>
                        </a:lnTo>
                        <a:lnTo>
                          <a:pt x="2" y="23"/>
                        </a:lnTo>
                        <a:lnTo>
                          <a:pt x="2" y="25"/>
                        </a:lnTo>
                        <a:lnTo>
                          <a:pt x="3" y="25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5" y="28"/>
                        </a:lnTo>
                        <a:lnTo>
                          <a:pt x="5" y="29"/>
                        </a:lnTo>
                        <a:lnTo>
                          <a:pt x="6" y="29"/>
                        </a:lnTo>
                        <a:lnTo>
                          <a:pt x="6" y="31"/>
                        </a:lnTo>
                        <a:lnTo>
                          <a:pt x="8" y="31"/>
                        </a:lnTo>
                        <a:lnTo>
                          <a:pt x="9" y="31"/>
                        </a:lnTo>
                        <a:lnTo>
                          <a:pt x="9" y="32"/>
                        </a:lnTo>
                        <a:lnTo>
                          <a:pt x="11" y="32"/>
                        </a:lnTo>
                        <a:lnTo>
                          <a:pt x="12" y="32"/>
                        </a:lnTo>
                        <a:lnTo>
                          <a:pt x="13" y="33"/>
                        </a:lnTo>
                        <a:lnTo>
                          <a:pt x="15" y="33"/>
                        </a:lnTo>
                        <a:lnTo>
                          <a:pt x="16" y="33"/>
                        </a:lnTo>
                        <a:lnTo>
                          <a:pt x="18" y="33"/>
                        </a:lnTo>
                        <a:lnTo>
                          <a:pt x="19" y="32"/>
                        </a:lnTo>
                        <a:lnTo>
                          <a:pt x="21" y="32"/>
                        </a:lnTo>
                        <a:lnTo>
                          <a:pt x="22" y="32"/>
                        </a:lnTo>
                        <a:lnTo>
                          <a:pt x="22" y="31"/>
                        </a:lnTo>
                        <a:lnTo>
                          <a:pt x="23" y="31"/>
                        </a:lnTo>
                        <a:lnTo>
                          <a:pt x="25" y="29"/>
                        </a:lnTo>
                        <a:lnTo>
                          <a:pt x="26" y="29"/>
                        </a:lnTo>
                        <a:lnTo>
                          <a:pt x="26" y="28"/>
                        </a:lnTo>
                        <a:lnTo>
                          <a:pt x="28" y="28"/>
                        </a:lnTo>
                        <a:lnTo>
                          <a:pt x="28" y="26"/>
                        </a:lnTo>
                        <a:lnTo>
                          <a:pt x="28" y="25"/>
                        </a:lnTo>
                        <a:lnTo>
                          <a:pt x="29" y="25"/>
                        </a:lnTo>
                        <a:lnTo>
                          <a:pt x="29" y="23"/>
                        </a:lnTo>
                        <a:lnTo>
                          <a:pt x="29" y="22"/>
                        </a:lnTo>
                        <a:lnTo>
                          <a:pt x="31" y="22"/>
                        </a:lnTo>
                        <a:lnTo>
                          <a:pt x="31" y="20"/>
                        </a:lnTo>
                        <a:lnTo>
                          <a:pt x="31" y="19"/>
                        </a:lnTo>
                        <a:lnTo>
                          <a:pt x="31" y="18"/>
                        </a:lnTo>
                        <a:lnTo>
                          <a:pt x="31" y="16"/>
                        </a:lnTo>
                        <a:lnTo>
                          <a:pt x="31" y="15"/>
                        </a:lnTo>
                        <a:lnTo>
                          <a:pt x="31" y="13"/>
                        </a:lnTo>
                        <a:lnTo>
                          <a:pt x="31" y="12"/>
                        </a:lnTo>
                        <a:lnTo>
                          <a:pt x="31" y="10"/>
                        </a:lnTo>
                        <a:lnTo>
                          <a:pt x="29" y="10"/>
                        </a:lnTo>
                        <a:lnTo>
                          <a:pt x="29" y="9"/>
                        </a:lnTo>
                        <a:lnTo>
                          <a:pt x="29" y="8"/>
                        </a:lnTo>
                        <a:lnTo>
                          <a:pt x="28" y="8"/>
                        </a:lnTo>
                        <a:lnTo>
                          <a:pt x="28" y="6"/>
                        </a:lnTo>
                        <a:lnTo>
                          <a:pt x="26" y="6"/>
                        </a:lnTo>
                        <a:lnTo>
                          <a:pt x="26" y="5"/>
                        </a:lnTo>
                        <a:lnTo>
                          <a:pt x="25" y="5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3" y="2"/>
                        </a:lnTo>
                        <a:lnTo>
                          <a:pt x="22" y="2"/>
                        </a:lnTo>
                        <a:lnTo>
                          <a:pt x="21" y="2"/>
                        </a:lnTo>
                        <a:lnTo>
                          <a:pt x="21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11" y="0"/>
                        </a:lnTo>
                        <a:lnTo>
                          <a:pt x="11" y="2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8" y="3"/>
                        </a:lnTo>
                        <a:lnTo>
                          <a:pt x="6" y="3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3" y="6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208" y="6153"/>
                    <a:ext cx="1" cy="37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59" name="Freeform 34"/>
                  <p:cNvSpPr>
                    <a:spLocks/>
                  </p:cNvSpPr>
                  <p:nvPr/>
                </p:nvSpPr>
                <p:spPr bwMode="auto">
                  <a:xfrm>
                    <a:off x="9208" y="6564"/>
                    <a:ext cx="40" cy="67"/>
                  </a:xfrm>
                  <a:custGeom>
                    <a:avLst/>
                    <a:gdLst>
                      <a:gd name="T0" fmla="*/ 0 w 40"/>
                      <a:gd name="T1" fmla="*/ 0 h 67"/>
                      <a:gd name="T2" fmla="*/ 0 w 40"/>
                      <a:gd name="T3" fmla="*/ 67 h 67"/>
                      <a:gd name="T4" fmla="*/ 19 w 40"/>
                      <a:gd name="T5" fmla="*/ 67 h 67"/>
                      <a:gd name="T6" fmla="*/ 40 w 40"/>
                      <a:gd name="T7" fmla="*/ 59 h 67"/>
                      <a:gd name="T8" fmla="*/ 30 w 40"/>
                      <a:gd name="T9" fmla="*/ 44 h 67"/>
                      <a:gd name="T10" fmla="*/ 30 w 40"/>
                      <a:gd name="T11" fmla="*/ 3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67">
                        <a:moveTo>
                          <a:pt x="0" y="0"/>
                        </a:moveTo>
                        <a:lnTo>
                          <a:pt x="0" y="67"/>
                        </a:lnTo>
                        <a:lnTo>
                          <a:pt x="19" y="67"/>
                        </a:lnTo>
                        <a:lnTo>
                          <a:pt x="40" y="59"/>
                        </a:lnTo>
                        <a:lnTo>
                          <a:pt x="30" y="44"/>
                        </a:lnTo>
                        <a:lnTo>
                          <a:pt x="30" y="3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0" name="Freeform 33"/>
                  <p:cNvSpPr>
                    <a:spLocks/>
                  </p:cNvSpPr>
                  <p:nvPr/>
                </p:nvSpPr>
                <p:spPr bwMode="auto">
                  <a:xfrm>
                    <a:off x="9195" y="6530"/>
                    <a:ext cx="26" cy="26"/>
                  </a:xfrm>
                  <a:custGeom>
                    <a:avLst/>
                    <a:gdLst>
                      <a:gd name="T0" fmla="*/ 0 w 26"/>
                      <a:gd name="T1" fmla="*/ 12 h 26"/>
                      <a:gd name="T2" fmla="*/ 0 w 26"/>
                      <a:gd name="T3" fmla="*/ 11 h 26"/>
                      <a:gd name="T4" fmla="*/ 1 w 26"/>
                      <a:gd name="T5" fmla="*/ 9 h 26"/>
                      <a:gd name="T6" fmla="*/ 1 w 26"/>
                      <a:gd name="T7" fmla="*/ 6 h 26"/>
                      <a:gd name="T8" fmla="*/ 3 w 26"/>
                      <a:gd name="T9" fmla="*/ 6 h 26"/>
                      <a:gd name="T10" fmla="*/ 3 w 26"/>
                      <a:gd name="T11" fmla="*/ 5 h 26"/>
                      <a:gd name="T12" fmla="*/ 4 w 26"/>
                      <a:gd name="T13" fmla="*/ 3 h 26"/>
                      <a:gd name="T14" fmla="*/ 6 w 26"/>
                      <a:gd name="T15" fmla="*/ 2 h 26"/>
                      <a:gd name="T16" fmla="*/ 7 w 26"/>
                      <a:gd name="T17" fmla="*/ 2 h 26"/>
                      <a:gd name="T18" fmla="*/ 9 w 26"/>
                      <a:gd name="T19" fmla="*/ 0 h 26"/>
                      <a:gd name="T20" fmla="*/ 10 w 26"/>
                      <a:gd name="T21" fmla="*/ 0 h 26"/>
                      <a:gd name="T22" fmla="*/ 11 w 26"/>
                      <a:gd name="T23" fmla="*/ 0 h 26"/>
                      <a:gd name="T24" fmla="*/ 13 w 26"/>
                      <a:gd name="T25" fmla="*/ 0 h 26"/>
                      <a:gd name="T26" fmla="*/ 14 w 26"/>
                      <a:gd name="T27" fmla="*/ 0 h 26"/>
                      <a:gd name="T28" fmla="*/ 17 w 26"/>
                      <a:gd name="T29" fmla="*/ 0 h 26"/>
                      <a:gd name="T30" fmla="*/ 19 w 26"/>
                      <a:gd name="T31" fmla="*/ 0 h 26"/>
                      <a:gd name="T32" fmla="*/ 19 w 26"/>
                      <a:gd name="T33" fmla="*/ 2 h 26"/>
                      <a:gd name="T34" fmla="*/ 20 w 26"/>
                      <a:gd name="T35" fmla="*/ 2 h 26"/>
                      <a:gd name="T36" fmla="*/ 21 w 26"/>
                      <a:gd name="T37" fmla="*/ 3 h 26"/>
                      <a:gd name="T38" fmla="*/ 23 w 26"/>
                      <a:gd name="T39" fmla="*/ 5 h 26"/>
                      <a:gd name="T40" fmla="*/ 24 w 26"/>
                      <a:gd name="T41" fmla="*/ 6 h 26"/>
                      <a:gd name="T42" fmla="*/ 24 w 26"/>
                      <a:gd name="T43" fmla="*/ 8 h 26"/>
                      <a:gd name="T44" fmla="*/ 26 w 26"/>
                      <a:gd name="T45" fmla="*/ 9 h 26"/>
                      <a:gd name="T46" fmla="*/ 26 w 26"/>
                      <a:gd name="T47" fmla="*/ 11 h 26"/>
                      <a:gd name="T48" fmla="*/ 26 w 26"/>
                      <a:gd name="T49" fmla="*/ 12 h 26"/>
                      <a:gd name="T50" fmla="*/ 26 w 26"/>
                      <a:gd name="T51" fmla="*/ 13 h 26"/>
                      <a:gd name="T52" fmla="*/ 26 w 26"/>
                      <a:gd name="T53" fmla="*/ 15 h 26"/>
                      <a:gd name="T54" fmla="*/ 26 w 26"/>
                      <a:gd name="T55" fmla="*/ 16 h 26"/>
                      <a:gd name="T56" fmla="*/ 26 w 26"/>
                      <a:gd name="T57" fmla="*/ 18 h 26"/>
                      <a:gd name="T58" fmla="*/ 24 w 26"/>
                      <a:gd name="T59" fmla="*/ 19 h 26"/>
                      <a:gd name="T60" fmla="*/ 23 w 26"/>
                      <a:gd name="T61" fmla="*/ 21 h 26"/>
                      <a:gd name="T62" fmla="*/ 23 w 26"/>
                      <a:gd name="T63" fmla="*/ 22 h 26"/>
                      <a:gd name="T64" fmla="*/ 21 w 26"/>
                      <a:gd name="T65" fmla="*/ 24 h 26"/>
                      <a:gd name="T66" fmla="*/ 20 w 26"/>
                      <a:gd name="T67" fmla="*/ 24 h 26"/>
                      <a:gd name="T68" fmla="*/ 19 w 26"/>
                      <a:gd name="T69" fmla="*/ 25 h 26"/>
                      <a:gd name="T70" fmla="*/ 17 w 26"/>
                      <a:gd name="T71" fmla="*/ 25 h 26"/>
                      <a:gd name="T72" fmla="*/ 16 w 26"/>
                      <a:gd name="T73" fmla="*/ 26 h 26"/>
                      <a:gd name="T74" fmla="*/ 14 w 26"/>
                      <a:gd name="T75" fmla="*/ 26 h 26"/>
                      <a:gd name="T76" fmla="*/ 13 w 26"/>
                      <a:gd name="T77" fmla="*/ 26 h 26"/>
                      <a:gd name="T78" fmla="*/ 10 w 26"/>
                      <a:gd name="T79" fmla="*/ 26 h 26"/>
                      <a:gd name="T80" fmla="*/ 10 w 26"/>
                      <a:gd name="T81" fmla="*/ 25 h 26"/>
                      <a:gd name="T82" fmla="*/ 9 w 26"/>
                      <a:gd name="T83" fmla="*/ 25 h 26"/>
                      <a:gd name="T84" fmla="*/ 6 w 26"/>
                      <a:gd name="T85" fmla="*/ 24 h 26"/>
                      <a:gd name="T86" fmla="*/ 6 w 26"/>
                      <a:gd name="T87" fmla="*/ 24 h 26"/>
                      <a:gd name="T88" fmla="*/ 4 w 26"/>
                      <a:gd name="T89" fmla="*/ 22 h 26"/>
                      <a:gd name="T90" fmla="*/ 3 w 26"/>
                      <a:gd name="T91" fmla="*/ 21 h 26"/>
                      <a:gd name="T92" fmla="*/ 1 w 26"/>
                      <a:gd name="T93" fmla="*/ 19 h 26"/>
                      <a:gd name="T94" fmla="*/ 1 w 26"/>
                      <a:gd name="T95" fmla="*/ 18 h 26"/>
                      <a:gd name="T96" fmla="*/ 1 w 26"/>
                      <a:gd name="T97" fmla="*/ 16 h 26"/>
                      <a:gd name="T98" fmla="*/ 0 w 26"/>
                      <a:gd name="T99" fmla="*/ 15 h 26"/>
                      <a:gd name="T100" fmla="*/ 0 w 26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6" h="26">
                        <a:moveTo>
                          <a:pt x="0" y="13"/>
                        </a:move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6" y="3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9" y="2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2"/>
                        </a:lnTo>
                        <a:lnTo>
                          <a:pt x="20" y="2"/>
                        </a:lnTo>
                        <a:lnTo>
                          <a:pt x="21" y="3"/>
                        </a:lnTo>
                        <a:lnTo>
                          <a:pt x="23" y="3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4" y="6"/>
                        </a:lnTo>
                        <a:lnTo>
                          <a:pt x="24" y="8"/>
                        </a:lnTo>
                        <a:lnTo>
                          <a:pt x="26" y="8"/>
                        </a:lnTo>
                        <a:lnTo>
                          <a:pt x="26" y="9"/>
                        </a:lnTo>
                        <a:lnTo>
                          <a:pt x="26" y="11"/>
                        </a:lnTo>
                        <a:lnTo>
                          <a:pt x="26" y="12"/>
                        </a:lnTo>
                        <a:lnTo>
                          <a:pt x="26" y="13"/>
                        </a:lnTo>
                        <a:lnTo>
                          <a:pt x="26" y="15"/>
                        </a:lnTo>
                        <a:lnTo>
                          <a:pt x="26" y="16"/>
                        </a:lnTo>
                        <a:lnTo>
                          <a:pt x="26" y="18"/>
                        </a:lnTo>
                        <a:lnTo>
                          <a:pt x="24" y="18"/>
                        </a:lnTo>
                        <a:lnTo>
                          <a:pt x="24" y="19"/>
                        </a:lnTo>
                        <a:lnTo>
                          <a:pt x="24" y="21"/>
                        </a:lnTo>
                        <a:lnTo>
                          <a:pt x="23" y="21"/>
                        </a:lnTo>
                        <a:lnTo>
                          <a:pt x="23" y="22"/>
                        </a:lnTo>
                        <a:lnTo>
                          <a:pt x="21" y="22"/>
                        </a:lnTo>
                        <a:lnTo>
                          <a:pt x="21" y="24"/>
                        </a:lnTo>
                        <a:lnTo>
                          <a:pt x="20" y="24"/>
                        </a:lnTo>
                        <a:lnTo>
                          <a:pt x="19" y="25"/>
                        </a:lnTo>
                        <a:lnTo>
                          <a:pt x="17" y="25"/>
                        </a:lnTo>
                        <a:lnTo>
                          <a:pt x="16" y="25"/>
                        </a:lnTo>
                        <a:lnTo>
                          <a:pt x="16" y="26"/>
                        </a:lnTo>
                        <a:lnTo>
                          <a:pt x="14" y="26"/>
                        </a:lnTo>
                        <a:lnTo>
                          <a:pt x="13" y="26"/>
                        </a:lnTo>
                        <a:lnTo>
                          <a:pt x="11" y="26"/>
                        </a:lnTo>
                        <a:lnTo>
                          <a:pt x="10" y="26"/>
                        </a:lnTo>
                        <a:lnTo>
                          <a:pt x="10" y="25"/>
                        </a:lnTo>
                        <a:lnTo>
                          <a:pt x="9" y="25"/>
                        </a:lnTo>
                        <a:lnTo>
                          <a:pt x="7" y="25"/>
                        </a:lnTo>
                        <a:lnTo>
                          <a:pt x="7" y="24"/>
                        </a:lnTo>
                        <a:lnTo>
                          <a:pt x="6" y="24"/>
                        </a:lnTo>
                        <a:lnTo>
                          <a:pt x="4" y="22"/>
                        </a:lnTo>
                        <a:lnTo>
                          <a:pt x="3" y="22"/>
                        </a:lnTo>
                        <a:lnTo>
                          <a:pt x="3" y="21"/>
                        </a:lnTo>
                        <a:lnTo>
                          <a:pt x="3" y="19"/>
                        </a:lnTo>
                        <a:lnTo>
                          <a:pt x="1" y="19"/>
                        </a:lnTo>
                        <a:lnTo>
                          <a:pt x="1" y="18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8706" y="5731"/>
                    <a:ext cx="25" cy="6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2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714" y="5798"/>
                    <a:ext cx="2" cy="29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8698" y="6129"/>
                    <a:ext cx="32" cy="33"/>
                  </a:xfrm>
                  <a:custGeom>
                    <a:avLst/>
                    <a:gdLst>
                      <a:gd name="T0" fmla="*/ 0 w 32"/>
                      <a:gd name="T1" fmla="*/ 17 h 33"/>
                      <a:gd name="T2" fmla="*/ 0 w 32"/>
                      <a:gd name="T3" fmla="*/ 20 h 33"/>
                      <a:gd name="T4" fmla="*/ 2 w 32"/>
                      <a:gd name="T5" fmla="*/ 21 h 33"/>
                      <a:gd name="T6" fmla="*/ 2 w 32"/>
                      <a:gd name="T7" fmla="*/ 24 h 33"/>
                      <a:gd name="T8" fmla="*/ 3 w 32"/>
                      <a:gd name="T9" fmla="*/ 26 h 33"/>
                      <a:gd name="T10" fmla="*/ 4 w 32"/>
                      <a:gd name="T11" fmla="*/ 27 h 33"/>
                      <a:gd name="T12" fmla="*/ 6 w 32"/>
                      <a:gd name="T13" fmla="*/ 29 h 33"/>
                      <a:gd name="T14" fmla="*/ 7 w 32"/>
                      <a:gd name="T15" fmla="*/ 30 h 33"/>
                      <a:gd name="T16" fmla="*/ 9 w 32"/>
                      <a:gd name="T17" fmla="*/ 31 h 33"/>
                      <a:gd name="T18" fmla="*/ 10 w 32"/>
                      <a:gd name="T19" fmla="*/ 31 h 33"/>
                      <a:gd name="T20" fmla="*/ 12 w 32"/>
                      <a:gd name="T21" fmla="*/ 33 h 33"/>
                      <a:gd name="T22" fmla="*/ 13 w 32"/>
                      <a:gd name="T23" fmla="*/ 33 h 33"/>
                      <a:gd name="T24" fmla="*/ 15 w 32"/>
                      <a:gd name="T25" fmla="*/ 33 h 33"/>
                      <a:gd name="T26" fmla="*/ 17 w 32"/>
                      <a:gd name="T27" fmla="*/ 33 h 33"/>
                      <a:gd name="T28" fmla="*/ 19 w 32"/>
                      <a:gd name="T29" fmla="*/ 33 h 33"/>
                      <a:gd name="T30" fmla="*/ 22 w 32"/>
                      <a:gd name="T31" fmla="*/ 31 h 33"/>
                      <a:gd name="T32" fmla="*/ 23 w 32"/>
                      <a:gd name="T33" fmla="*/ 31 h 33"/>
                      <a:gd name="T34" fmla="*/ 25 w 32"/>
                      <a:gd name="T35" fmla="*/ 30 h 33"/>
                      <a:gd name="T36" fmla="*/ 26 w 32"/>
                      <a:gd name="T37" fmla="*/ 29 h 33"/>
                      <a:gd name="T38" fmla="*/ 27 w 32"/>
                      <a:gd name="T39" fmla="*/ 27 h 33"/>
                      <a:gd name="T40" fmla="*/ 29 w 32"/>
                      <a:gd name="T41" fmla="*/ 26 h 33"/>
                      <a:gd name="T42" fmla="*/ 29 w 32"/>
                      <a:gd name="T43" fmla="*/ 23 h 33"/>
                      <a:gd name="T44" fmla="*/ 30 w 32"/>
                      <a:gd name="T45" fmla="*/ 21 h 33"/>
                      <a:gd name="T46" fmla="*/ 30 w 32"/>
                      <a:gd name="T47" fmla="*/ 20 h 33"/>
                      <a:gd name="T48" fmla="*/ 32 w 32"/>
                      <a:gd name="T49" fmla="*/ 17 h 33"/>
                      <a:gd name="T50" fmla="*/ 32 w 32"/>
                      <a:gd name="T51" fmla="*/ 16 h 33"/>
                      <a:gd name="T52" fmla="*/ 30 w 32"/>
                      <a:gd name="T53" fmla="*/ 14 h 33"/>
                      <a:gd name="T54" fmla="*/ 30 w 32"/>
                      <a:gd name="T55" fmla="*/ 11 h 33"/>
                      <a:gd name="T56" fmla="*/ 30 w 32"/>
                      <a:gd name="T57" fmla="*/ 10 h 33"/>
                      <a:gd name="T58" fmla="*/ 29 w 32"/>
                      <a:gd name="T59" fmla="*/ 8 h 33"/>
                      <a:gd name="T60" fmla="*/ 27 w 32"/>
                      <a:gd name="T61" fmla="*/ 7 h 33"/>
                      <a:gd name="T62" fmla="*/ 26 w 32"/>
                      <a:gd name="T63" fmla="*/ 5 h 33"/>
                      <a:gd name="T64" fmla="*/ 26 w 32"/>
                      <a:gd name="T65" fmla="*/ 4 h 33"/>
                      <a:gd name="T66" fmla="*/ 23 w 32"/>
                      <a:gd name="T67" fmla="*/ 3 h 33"/>
                      <a:gd name="T68" fmla="*/ 22 w 32"/>
                      <a:gd name="T69" fmla="*/ 1 h 33"/>
                      <a:gd name="T70" fmla="*/ 20 w 32"/>
                      <a:gd name="T71" fmla="*/ 1 h 33"/>
                      <a:gd name="T72" fmla="*/ 19 w 32"/>
                      <a:gd name="T73" fmla="*/ 0 h 33"/>
                      <a:gd name="T74" fmla="*/ 16 w 32"/>
                      <a:gd name="T75" fmla="*/ 0 h 33"/>
                      <a:gd name="T76" fmla="*/ 15 w 32"/>
                      <a:gd name="T77" fmla="*/ 0 h 33"/>
                      <a:gd name="T78" fmla="*/ 12 w 32"/>
                      <a:gd name="T79" fmla="*/ 0 h 33"/>
                      <a:gd name="T80" fmla="*/ 10 w 32"/>
                      <a:gd name="T81" fmla="*/ 1 h 33"/>
                      <a:gd name="T82" fmla="*/ 9 w 32"/>
                      <a:gd name="T83" fmla="*/ 1 h 33"/>
                      <a:gd name="T84" fmla="*/ 7 w 32"/>
                      <a:gd name="T85" fmla="*/ 3 h 33"/>
                      <a:gd name="T86" fmla="*/ 6 w 32"/>
                      <a:gd name="T87" fmla="*/ 4 h 33"/>
                      <a:gd name="T88" fmla="*/ 4 w 32"/>
                      <a:gd name="T89" fmla="*/ 5 h 33"/>
                      <a:gd name="T90" fmla="*/ 3 w 32"/>
                      <a:gd name="T91" fmla="*/ 7 h 33"/>
                      <a:gd name="T92" fmla="*/ 3 w 32"/>
                      <a:gd name="T93" fmla="*/ 8 h 33"/>
                      <a:gd name="T94" fmla="*/ 2 w 32"/>
                      <a:gd name="T95" fmla="*/ 10 h 33"/>
                      <a:gd name="T96" fmla="*/ 2 w 32"/>
                      <a:gd name="T97" fmla="*/ 11 h 33"/>
                      <a:gd name="T98" fmla="*/ 0 w 32"/>
                      <a:gd name="T99" fmla="*/ 14 h 33"/>
                      <a:gd name="T100" fmla="*/ 0 w 32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2" h="33">
                        <a:moveTo>
                          <a:pt x="0" y="16"/>
                        </a:move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0" y="20"/>
                        </a:lnTo>
                        <a:lnTo>
                          <a:pt x="2" y="21"/>
                        </a:lnTo>
                        <a:lnTo>
                          <a:pt x="2" y="23"/>
                        </a:lnTo>
                        <a:lnTo>
                          <a:pt x="2" y="24"/>
                        </a:lnTo>
                        <a:lnTo>
                          <a:pt x="3" y="24"/>
                        </a:lnTo>
                        <a:lnTo>
                          <a:pt x="3" y="26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6" y="29"/>
                        </a:lnTo>
                        <a:lnTo>
                          <a:pt x="6" y="30"/>
                        </a:lnTo>
                        <a:lnTo>
                          <a:pt x="7" y="30"/>
                        </a:lnTo>
                        <a:lnTo>
                          <a:pt x="9" y="31"/>
                        </a:lnTo>
                        <a:lnTo>
                          <a:pt x="10" y="31"/>
                        </a:lnTo>
                        <a:lnTo>
                          <a:pt x="10" y="33"/>
                        </a:lnTo>
                        <a:lnTo>
                          <a:pt x="12" y="33"/>
                        </a:lnTo>
                        <a:lnTo>
                          <a:pt x="13" y="33"/>
                        </a:lnTo>
                        <a:lnTo>
                          <a:pt x="15" y="33"/>
                        </a:lnTo>
                        <a:lnTo>
                          <a:pt x="16" y="33"/>
                        </a:lnTo>
                        <a:lnTo>
                          <a:pt x="17" y="33"/>
                        </a:lnTo>
                        <a:lnTo>
                          <a:pt x="19" y="33"/>
                        </a:lnTo>
                        <a:lnTo>
                          <a:pt x="20" y="33"/>
                        </a:lnTo>
                        <a:lnTo>
                          <a:pt x="20" y="31"/>
                        </a:lnTo>
                        <a:lnTo>
                          <a:pt x="22" y="31"/>
                        </a:lnTo>
                        <a:lnTo>
                          <a:pt x="23" y="31"/>
                        </a:lnTo>
                        <a:lnTo>
                          <a:pt x="23" y="30"/>
                        </a:lnTo>
                        <a:lnTo>
                          <a:pt x="25" y="30"/>
                        </a:lnTo>
                        <a:lnTo>
                          <a:pt x="26" y="29"/>
                        </a:lnTo>
                        <a:lnTo>
                          <a:pt x="27" y="27"/>
                        </a:lnTo>
                        <a:lnTo>
                          <a:pt x="27" y="26"/>
                        </a:lnTo>
                        <a:lnTo>
                          <a:pt x="29" y="26"/>
                        </a:lnTo>
                        <a:lnTo>
                          <a:pt x="29" y="24"/>
                        </a:lnTo>
                        <a:lnTo>
                          <a:pt x="29" y="23"/>
                        </a:lnTo>
                        <a:lnTo>
                          <a:pt x="30" y="23"/>
                        </a:lnTo>
                        <a:lnTo>
                          <a:pt x="30" y="21"/>
                        </a:lnTo>
                        <a:lnTo>
                          <a:pt x="30" y="20"/>
                        </a:lnTo>
                        <a:lnTo>
                          <a:pt x="30" y="18"/>
                        </a:lnTo>
                        <a:lnTo>
                          <a:pt x="32" y="18"/>
                        </a:lnTo>
                        <a:lnTo>
                          <a:pt x="32" y="17"/>
                        </a:lnTo>
                        <a:lnTo>
                          <a:pt x="32" y="16"/>
                        </a:lnTo>
                        <a:lnTo>
                          <a:pt x="32" y="14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1"/>
                        </a:lnTo>
                        <a:lnTo>
                          <a:pt x="30" y="10"/>
                        </a:lnTo>
                        <a:lnTo>
                          <a:pt x="29" y="10"/>
                        </a:lnTo>
                        <a:lnTo>
                          <a:pt x="29" y="8"/>
                        </a:lnTo>
                        <a:lnTo>
                          <a:pt x="29" y="7"/>
                        </a:lnTo>
                        <a:lnTo>
                          <a:pt x="27" y="7"/>
                        </a:lnTo>
                        <a:lnTo>
                          <a:pt x="27" y="5"/>
                        </a:lnTo>
                        <a:lnTo>
                          <a:pt x="26" y="5"/>
                        </a:lnTo>
                        <a:lnTo>
                          <a:pt x="26" y="4"/>
                        </a:lnTo>
                        <a:lnTo>
                          <a:pt x="25" y="4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3" y="1"/>
                        </a:lnTo>
                        <a:lnTo>
                          <a:pt x="22" y="1"/>
                        </a:lnTo>
                        <a:lnTo>
                          <a:pt x="20" y="1"/>
                        </a:lnTo>
                        <a:lnTo>
                          <a:pt x="19" y="1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3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4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2" y="11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8713" y="6168"/>
                    <a:ext cx="1" cy="37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5" name="Freeform 28"/>
                  <p:cNvSpPr>
                    <a:spLocks/>
                  </p:cNvSpPr>
                  <p:nvPr/>
                </p:nvSpPr>
                <p:spPr bwMode="auto">
                  <a:xfrm>
                    <a:off x="8713" y="6578"/>
                    <a:ext cx="40" cy="68"/>
                  </a:xfrm>
                  <a:custGeom>
                    <a:avLst/>
                    <a:gdLst>
                      <a:gd name="T0" fmla="*/ 0 w 40"/>
                      <a:gd name="T1" fmla="*/ 0 h 68"/>
                      <a:gd name="T2" fmla="*/ 0 w 40"/>
                      <a:gd name="T3" fmla="*/ 68 h 68"/>
                      <a:gd name="T4" fmla="*/ 20 w 40"/>
                      <a:gd name="T5" fmla="*/ 68 h 68"/>
                      <a:gd name="T6" fmla="*/ 40 w 40"/>
                      <a:gd name="T7" fmla="*/ 60 h 68"/>
                      <a:gd name="T8" fmla="*/ 30 w 40"/>
                      <a:gd name="T9" fmla="*/ 45 h 68"/>
                      <a:gd name="T10" fmla="*/ 30 w 40"/>
                      <a:gd name="T11" fmla="*/ 37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68">
                        <a:moveTo>
                          <a:pt x="0" y="0"/>
                        </a:moveTo>
                        <a:lnTo>
                          <a:pt x="0" y="68"/>
                        </a:lnTo>
                        <a:lnTo>
                          <a:pt x="20" y="68"/>
                        </a:lnTo>
                        <a:lnTo>
                          <a:pt x="40" y="60"/>
                        </a:lnTo>
                        <a:lnTo>
                          <a:pt x="30" y="45"/>
                        </a:lnTo>
                        <a:lnTo>
                          <a:pt x="30" y="3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6" name="Freeform 27"/>
                  <p:cNvSpPr>
                    <a:spLocks/>
                  </p:cNvSpPr>
                  <p:nvPr/>
                </p:nvSpPr>
                <p:spPr bwMode="auto">
                  <a:xfrm>
                    <a:off x="8700" y="6545"/>
                    <a:ext cx="27" cy="26"/>
                  </a:xfrm>
                  <a:custGeom>
                    <a:avLst/>
                    <a:gdLst>
                      <a:gd name="T0" fmla="*/ 1 w 27"/>
                      <a:gd name="T1" fmla="*/ 11 h 26"/>
                      <a:gd name="T2" fmla="*/ 1 w 27"/>
                      <a:gd name="T3" fmla="*/ 10 h 26"/>
                      <a:gd name="T4" fmla="*/ 1 w 27"/>
                      <a:gd name="T5" fmla="*/ 9 h 26"/>
                      <a:gd name="T6" fmla="*/ 2 w 27"/>
                      <a:gd name="T7" fmla="*/ 7 h 26"/>
                      <a:gd name="T8" fmla="*/ 2 w 27"/>
                      <a:gd name="T9" fmla="*/ 6 h 26"/>
                      <a:gd name="T10" fmla="*/ 4 w 27"/>
                      <a:gd name="T11" fmla="*/ 4 h 26"/>
                      <a:gd name="T12" fmla="*/ 5 w 27"/>
                      <a:gd name="T13" fmla="*/ 3 h 26"/>
                      <a:gd name="T14" fmla="*/ 7 w 27"/>
                      <a:gd name="T15" fmla="*/ 3 h 26"/>
                      <a:gd name="T16" fmla="*/ 7 w 27"/>
                      <a:gd name="T17" fmla="*/ 1 h 26"/>
                      <a:gd name="T18" fmla="*/ 8 w 27"/>
                      <a:gd name="T19" fmla="*/ 1 h 26"/>
                      <a:gd name="T20" fmla="*/ 10 w 27"/>
                      <a:gd name="T21" fmla="*/ 0 h 26"/>
                      <a:gd name="T22" fmla="*/ 13 w 27"/>
                      <a:gd name="T23" fmla="*/ 0 h 26"/>
                      <a:gd name="T24" fmla="*/ 13 w 27"/>
                      <a:gd name="T25" fmla="*/ 0 h 26"/>
                      <a:gd name="T26" fmla="*/ 15 w 27"/>
                      <a:gd name="T27" fmla="*/ 0 h 26"/>
                      <a:gd name="T28" fmla="*/ 17 w 27"/>
                      <a:gd name="T29" fmla="*/ 0 h 26"/>
                      <a:gd name="T30" fmla="*/ 18 w 27"/>
                      <a:gd name="T31" fmla="*/ 1 h 26"/>
                      <a:gd name="T32" fmla="*/ 20 w 27"/>
                      <a:gd name="T33" fmla="*/ 1 h 26"/>
                      <a:gd name="T34" fmla="*/ 21 w 27"/>
                      <a:gd name="T35" fmla="*/ 3 h 26"/>
                      <a:gd name="T36" fmla="*/ 23 w 27"/>
                      <a:gd name="T37" fmla="*/ 4 h 26"/>
                      <a:gd name="T38" fmla="*/ 23 w 27"/>
                      <a:gd name="T39" fmla="*/ 4 h 26"/>
                      <a:gd name="T40" fmla="*/ 24 w 27"/>
                      <a:gd name="T41" fmla="*/ 6 h 26"/>
                      <a:gd name="T42" fmla="*/ 25 w 27"/>
                      <a:gd name="T43" fmla="*/ 7 h 26"/>
                      <a:gd name="T44" fmla="*/ 25 w 27"/>
                      <a:gd name="T45" fmla="*/ 9 h 26"/>
                      <a:gd name="T46" fmla="*/ 25 w 27"/>
                      <a:gd name="T47" fmla="*/ 10 h 26"/>
                      <a:gd name="T48" fmla="*/ 25 w 27"/>
                      <a:gd name="T49" fmla="*/ 11 h 26"/>
                      <a:gd name="T50" fmla="*/ 27 w 27"/>
                      <a:gd name="T51" fmla="*/ 13 h 26"/>
                      <a:gd name="T52" fmla="*/ 25 w 27"/>
                      <a:gd name="T53" fmla="*/ 16 h 26"/>
                      <a:gd name="T54" fmla="*/ 25 w 27"/>
                      <a:gd name="T55" fmla="*/ 17 h 26"/>
                      <a:gd name="T56" fmla="*/ 25 w 27"/>
                      <a:gd name="T57" fmla="*/ 19 h 26"/>
                      <a:gd name="T58" fmla="*/ 24 w 27"/>
                      <a:gd name="T59" fmla="*/ 20 h 26"/>
                      <a:gd name="T60" fmla="*/ 24 w 27"/>
                      <a:gd name="T61" fmla="*/ 21 h 26"/>
                      <a:gd name="T62" fmla="*/ 23 w 27"/>
                      <a:gd name="T63" fmla="*/ 21 h 26"/>
                      <a:gd name="T64" fmla="*/ 21 w 27"/>
                      <a:gd name="T65" fmla="*/ 23 h 26"/>
                      <a:gd name="T66" fmla="*/ 20 w 27"/>
                      <a:gd name="T67" fmla="*/ 24 h 26"/>
                      <a:gd name="T68" fmla="*/ 18 w 27"/>
                      <a:gd name="T69" fmla="*/ 24 h 26"/>
                      <a:gd name="T70" fmla="*/ 17 w 27"/>
                      <a:gd name="T71" fmla="*/ 26 h 26"/>
                      <a:gd name="T72" fmla="*/ 15 w 27"/>
                      <a:gd name="T73" fmla="*/ 26 h 26"/>
                      <a:gd name="T74" fmla="*/ 14 w 27"/>
                      <a:gd name="T75" fmla="*/ 26 h 26"/>
                      <a:gd name="T76" fmla="*/ 13 w 27"/>
                      <a:gd name="T77" fmla="*/ 26 h 26"/>
                      <a:gd name="T78" fmla="*/ 11 w 27"/>
                      <a:gd name="T79" fmla="*/ 26 h 26"/>
                      <a:gd name="T80" fmla="*/ 10 w 27"/>
                      <a:gd name="T81" fmla="*/ 26 h 26"/>
                      <a:gd name="T82" fmla="*/ 8 w 27"/>
                      <a:gd name="T83" fmla="*/ 24 h 26"/>
                      <a:gd name="T84" fmla="*/ 7 w 27"/>
                      <a:gd name="T85" fmla="*/ 24 h 26"/>
                      <a:gd name="T86" fmla="*/ 5 w 27"/>
                      <a:gd name="T87" fmla="*/ 23 h 26"/>
                      <a:gd name="T88" fmla="*/ 4 w 27"/>
                      <a:gd name="T89" fmla="*/ 21 h 26"/>
                      <a:gd name="T90" fmla="*/ 2 w 27"/>
                      <a:gd name="T91" fmla="*/ 21 h 26"/>
                      <a:gd name="T92" fmla="*/ 2 w 27"/>
                      <a:gd name="T93" fmla="*/ 20 h 26"/>
                      <a:gd name="T94" fmla="*/ 1 w 27"/>
                      <a:gd name="T95" fmla="*/ 19 h 26"/>
                      <a:gd name="T96" fmla="*/ 1 w 27"/>
                      <a:gd name="T97" fmla="*/ 17 h 26"/>
                      <a:gd name="T98" fmla="*/ 1 w 27"/>
                      <a:gd name="T99" fmla="*/ 16 h 26"/>
                      <a:gd name="T100" fmla="*/ 0 w 27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7" h="26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4" y="4"/>
                        </a:lnTo>
                        <a:lnTo>
                          <a:pt x="5" y="3"/>
                        </a:ln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7" y="0"/>
                        </a:lnTo>
                        <a:lnTo>
                          <a:pt x="17" y="1"/>
                        </a:lnTo>
                        <a:lnTo>
                          <a:pt x="18" y="1"/>
                        </a:lnTo>
                        <a:lnTo>
                          <a:pt x="20" y="1"/>
                        </a:lnTo>
                        <a:lnTo>
                          <a:pt x="20" y="3"/>
                        </a:lnTo>
                        <a:lnTo>
                          <a:pt x="21" y="3"/>
                        </a:lnTo>
                        <a:lnTo>
                          <a:pt x="23" y="4"/>
                        </a:lnTo>
                        <a:lnTo>
                          <a:pt x="24" y="6"/>
                        </a:lnTo>
                        <a:lnTo>
                          <a:pt x="24" y="7"/>
                        </a:lnTo>
                        <a:lnTo>
                          <a:pt x="25" y="7"/>
                        </a:lnTo>
                        <a:lnTo>
                          <a:pt x="25" y="9"/>
                        </a:lnTo>
                        <a:lnTo>
                          <a:pt x="25" y="10"/>
                        </a:lnTo>
                        <a:lnTo>
                          <a:pt x="25" y="11"/>
                        </a:lnTo>
                        <a:lnTo>
                          <a:pt x="27" y="13"/>
                        </a:lnTo>
                        <a:lnTo>
                          <a:pt x="27" y="14"/>
                        </a:lnTo>
                        <a:lnTo>
                          <a:pt x="25" y="14"/>
                        </a:lnTo>
                        <a:lnTo>
                          <a:pt x="25" y="16"/>
                        </a:lnTo>
                        <a:lnTo>
                          <a:pt x="25" y="17"/>
                        </a:lnTo>
                        <a:lnTo>
                          <a:pt x="25" y="19"/>
                        </a:lnTo>
                        <a:lnTo>
                          <a:pt x="24" y="19"/>
                        </a:lnTo>
                        <a:lnTo>
                          <a:pt x="24" y="20"/>
                        </a:lnTo>
                        <a:lnTo>
                          <a:pt x="24" y="21"/>
                        </a:lnTo>
                        <a:lnTo>
                          <a:pt x="23" y="21"/>
                        </a:lnTo>
                        <a:lnTo>
                          <a:pt x="23" y="23"/>
                        </a:lnTo>
                        <a:lnTo>
                          <a:pt x="21" y="23"/>
                        </a:lnTo>
                        <a:lnTo>
                          <a:pt x="20" y="24"/>
                        </a:lnTo>
                        <a:lnTo>
                          <a:pt x="18" y="24"/>
                        </a:lnTo>
                        <a:lnTo>
                          <a:pt x="18" y="26"/>
                        </a:lnTo>
                        <a:lnTo>
                          <a:pt x="17" y="26"/>
                        </a:lnTo>
                        <a:lnTo>
                          <a:pt x="15" y="26"/>
                        </a:lnTo>
                        <a:lnTo>
                          <a:pt x="14" y="26"/>
                        </a:lnTo>
                        <a:lnTo>
                          <a:pt x="13" y="26"/>
                        </a:lnTo>
                        <a:lnTo>
                          <a:pt x="11" y="26"/>
                        </a:lnTo>
                        <a:lnTo>
                          <a:pt x="10" y="26"/>
                        </a:lnTo>
                        <a:lnTo>
                          <a:pt x="8" y="26"/>
                        </a:lnTo>
                        <a:lnTo>
                          <a:pt x="8" y="24"/>
                        </a:lnTo>
                        <a:lnTo>
                          <a:pt x="7" y="24"/>
                        </a:lnTo>
                        <a:lnTo>
                          <a:pt x="5" y="23"/>
                        </a:lnTo>
                        <a:lnTo>
                          <a:pt x="4" y="23"/>
                        </a:lnTo>
                        <a:lnTo>
                          <a:pt x="4" y="21"/>
                        </a:lnTo>
                        <a:lnTo>
                          <a:pt x="2" y="21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7" name="Freeform 26"/>
                  <p:cNvSpPr>
                    <a:spLocks/>
                  </p:cNvSpPr>
                  <p:nvPr/>
                </p:nvSpPr>
                <p:spPr bwMode="auto">
                  <a:xfrm>
                    <a:off x="9885" y="5561"/>
                    <a:ext cx="69" cy="234"/>
                  </a:xfrm>
                  <a:custGeom>
                    <a:avLst/>
                    <a:gdLst>
                      <a:gd name="T0" fmla="*/ 69 w 69"/>
                      <a:gd name="T1" fmla="*/ 0 h 234"/>
                      <a:gd name="T2" fmla="*/ 20 w 69"/>
                      <a:gd name="T3" fmla="*/ 108 h 234"/>
                      <a:gd name="T4" fmla="*/ 69 w 69"/>
                      <a:gd name="T5" fmla="*/ 90 h 234"/>
                      <a:gd name="T6" fmla="*/ 0 w 69"/>
                      <a:gd name="T7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234">
                        <a:moveTo>
                          <a:pt x="69" y="0"/>
                        </a:moveTo>
                        <a:lnTo>
                          <a:pt x="20" y="108"/>
                        </a:lnTo>
                        <a:lnTo>
                          <a:pt x="69" y="90"/>
                        </a:lnTo>
                        <a:lnTo>
                          <a:pt x="0" y="23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8" name="Freeform 25"/>
                  <p:cNvSpPr>
                    <a:spLocks/>
                  </p:cNvSpPr>
                  <p:nvPr/>
                </p:nvSpPr>
                <p:spPr bwMode="auto">
                  <a:xfrm>
                    <a:off x="9959" y="5535"/>
                    <a:ext cx="70" cy="234"/>
                  </a:xfrm>
                  <a:custGeom>
                    <a:avLst/>
                    <a:gdLst>
                      <a:gd name="T0" fmla="*/ 70 w 70"/>
                      <a:gd name="T1" fmla="*/ 0 h 234"/>
                      <a:gd name="T2" fmla="*/ 21 w 70"/>
                      <a:gd name="T3" fmla="*/ 108 h 234"/>
                      <a:gd name="T4" fmla="*/ 70 w 70"/>
                      <a:gd name="T5" fmla="*/ 88 h 234"/>
                      <a:gd name="T6" fmla="*/ 0 w 70"/>
                      <a:gd name="T7" fmla="*/ 234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0" h="234">
                        <a:moveTo>
                          <a:pt x="70" y="0"/>
                        </a:moveTo>
                        <a:lnTo>
                          <a:pt x="21" y="108"/>
                        </a:lnTo>
                        <a:lnTo>
                          <a:pt x="70" y="88"/>
                        </a:lnTo>
                        <a:lnTo>
                          <a:pt x="0" y="23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69" name="Freeform 24"/>
                  <p:cNvSpPr>
                    <a:spLocks/>
                  </p:cNvSpPr>
                  <p:nvPr/>
                </p:nvSpPr>
                <p:spPr bwMode="auto">
                  <a:xfrm>
                    <a:off x="6940" y="5453"/>
                    <a:ext cx="2978" cy="278"/>
                  </a:xfrm>
                  <a:custGeom>
                    <a:avLst/>
                    <a:gdLst>
                      <a:gd name="T0" fmla="*/ 0 w 2978"/>
                      <a:gd name="T1" fmla="*/ 0 h 278"/>
                      <a:gd name="T2" fmla="*/ 46 w 2978"/>
                      <a:gd name="T3" fmla="*/ 68 h 278"/>
                      <a:gd name="T4" fmla="*/ 82 w 2978"/>
                      <a:gd name="T5" fmla="*/ 68 h 278"/>
                      <a:gd name="T6" fmla="*/ 135 w 2978"/>
                      <a:gd name="T7" fmla="*/ 68 h 278"/>
                      <a:gd name="T8" fmla="*/ 150 w 2978"/>
                      <a:gd name="T9" fmla="*/ 68 h 278"/>
                      <a:gd name="T10" fmla="*/ 196 w 2978"/>
                      <a:gd name="T11" fmla="*/ 90 h 278"/>
                      <a:gd name="T12" fmla="*/ 217 w 2978"/>
                      <a:gd name="T13" fmla="*/ 134 h 278"/>
                      <a:gd name="T14" fmla="*/ 217 w 2978"/>
                      <a:gd name="T15" fmla="*/ 173 h 278"/>
                      <a:gd name="T16" fmla="*/ 285 w 2978"/>
                      <a:gd name="T17" fmla="*/ 195 h 278"/>
                      <a:gd name="T18" fmla="*/ 526 w 2978"/>
                      <a:gd name="T19" fmla="*/ 239 h 278"/>
                      <a:gd name="T20" fmla="*/ 855 w 2978"/>
                      <a:gd name="T21" fmla="*/ 255 h 278"/>
                      <a:gd name="T22" fmla="*/ 1732 w 2978"/>
                      <a:gd name="T23" fmla="*/ 278 h 278"/>
                      <a:gd name="T24" fmla="*/ 2580 w 2978"/>
                      <a:gd name="T25" fmla="*/ 239 h 278"/>
                      <a:gd name="T26" fmla="*/ 2924 w 2978"/>
                      <a:gd name="T27" fmla="*/ 218 h 278"/>
                      <a:gd name="T28" fmla="*/ 2978 w 2978"/>
                      <a:gd name="T29" fmla="*/ 188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978" h="278">
                        <a:moveTo>
                          <a:pt x="0" y="0"/>
                        </a:moveTo>
                        <a:lnTo>
                          <a:pt x="46" y="68"/>
                        </a:lnTo>
                        <a:lnTo>
                          <a:pt x="82" y="68"/>
                        </a:lnTo>
                        <a:lnTo>
                          <a:pt x="135" y="68"/>
                        </a:lnTo>
                        <a:lnTo>
                          <a:pt x="150" y="68"/>
                        </a:lnTo>
                        <a:lnTo>
                          <a:pt x="196" y="90"/>
                        </a:lnTo>
                        <a:lnTo>
                          <a:pt x="217" y="134"/>
                        </a:lnTo>
                        <a:lnTo>
                          <a:pt x="217" y="173"/>
                        </a:lnTo>
                        <a:lnTo>
                          <a:pt x="285" y="195"/>
                        </a:lnTo>
                        <a:lnTo>
                          <a:pt x="526" y="239"/>
                        </a:lnTo>
                        <a:lnTo>
                          <a:pt x="855" y="255"/>
                        </a:lnTo>
                        <a:lnTo>
                          <a:pt x="1732" y="278"/>
                        </a:lnTo>
                        <a:lnTo>
                          <a:pt x="2580" y="239"/>
                        </a:lnTo>
                        <a:lnTo>
                          <a:pt x="2924" y="218"/>
                        </a:lnTo>
                        <a:lnTo>
                          <a:pt x="2978" y="188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0" name="Freeform 23"/>
                  <p:cNvSpPr>
                    <a:spLocks/>
                  </p:cNvSpPr>
                  <p:nvPr/>
                </p:nvSpPr>
                <p:spPr bwMode="auto">
                  <a:xfrm>
                    <a:off x="10030" y="5453"/>
                    <a:ext cx="194" cy="195"/>
                  </a:xfrm>
                  <a:custGeom>
                    <a:avLst/>
                    <a:gdLst>
                      <a:gd name="T0" fmla="*/ 0 w 194"/>
                      <a:gd name="T1" fmla="*/ 195 h 195"/>
                      <a:gd name="T2" fmla="*/ 91 w 194"/>
                      <a:gd name="T3" fmla="*/ 188 h 195"/>
                      <a:gd name="T4" fmla="*/ 135 w 194"/>
                      <a:gd name="T5" fmla="*/ 180 h 195"/>
                      <a:gd name="T6" fmla="*/ 166 w 194"/>
                      <a:gd name="T7" fmla="*/ 134 h 195"/>
                      <a:gd name="T8" fmla="*/ 194 w 194"/>
                      <a:gd name="T9" fmla="*/ 68 h 195"/>
                      <a:gd name="T10" fmla="*/ 194 w 194"/>
                      <a:gd name="T11" fmla="*/ 23 h 195"/>
                      <a:gd name="T12" fmla="*/ 194 w 194"/>
                      <a:gd name="T13" fmla="*/ 0 h 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4" h="195">
                        <a:moveTo>
                          <a:pt x="0" y="195"/>
                        </a:moveTo>
                        <a:lnTo>
                          <a:pt x="91" y="188"/>
                        </a:lnTo>
                        <a:lnTo>
                          <a:pt x="135" y="180"/>
                        </a:lnTo>
                        <a:lnTo>
                          <a:pt x="166" y="134"/>
                        </a:lnTo>
                        <a:lnTo>
                          <a:pt x="194" y="68"/>
                        </a:lnTo>
                        <a:lnTo>
                          <a:pt x="194" y="23"/>
                        </a:lnTo>
                        <a:lnTo>
                          <a:pt x="19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1" name="Freeform 22"/>
                  <p:cNvSpPr>
                    <a:spLocks/>
                  </p:cNvSpPr>
                  <p:nvPr/>
                </p:nvSpPr>
                <p:spPr bwMode="auto">
                  <a:xfrm>
                    <a:off x="9685" y="6045"/>
                    <a:ext cx="30" cy="33"/>
                  </a:xfrm>
                  <a:custGeom>
                    <a:avLst/>
                    <a:gdLst>
                      <a:gd name="T0" fmla="*/ 0 w 30"/>
                      <a:gd name="T1" fmla="*/ 17 h 33"/>
                      <a:gd name="T2" fmla="*/ 0 w 30"/>
                      <a:gd name="T3" fmla="*/ 20 h 33"/>
                      <a:gd name="T4" fmla="*/ 0 w 30"/>
                      <a:gd name="T5" fmla="*/ 22 h 33"/>
                      <a:gd name="T6" fmla="*/ 1 w 30"/>
                      <a:gd name="T7" fmla="*/ 25 h 33"/>
                      <a:gd name="T8" fmla="*/ 2 w 30"/>
                      <a:gd name="T9" fmla="*/ 26 h 33"/>
                      <a:gd name="T10" fmla="*/ 2 w 30"/>
                      <a:gd name="T11" fmla="*/ 27 h 33"/>
                      <a:gd name="T12" fmla="*/ 4 w 30"/>
                      <a:gd name="T13" fmla="*/ 29 h 33"/>
                      <a:gd name="T14" fmla="*/ 5 w 30"/>
                      <a:gd name="T15" fmla="*/ 30 h 33"/>
                      <a:gd name="T16" fmla="*/ 7 w 30"/>
                      <a:gd name="T17" fmla="*/ 30 h 33"/>
                      <a:gd name="T18" fmla="*/ 8 w 30"/>
                      <a:gd name="T19" fmla="*/ 32 h 33"/>
                      <a:gd name="T20" fmla="*/ 11 w 30"/>
                      <a:gd name="T21" fmla="*/ 33 h 33"/>
                      <a:gd name="T22" fmla="*/ 13 w 30"/>
                      <a:gd name="T23" fmla="*/ 33 h 33"/>
                      <a:gd name="T24" fmla="*/ 14 w 30"/>
                      <a:gd name="T25" fmla="*/ 33 h 33"/>
                      <a:gd name="T26" fmla="*/ 17 w 30"/>
                      <a:gd name="T27" fmla="*/ 33 h 33"/>
                      <a:gd name="T28" fmla="*/ 18 w 30"/>
                      <a:gd name="T29" fmla="*/ 32 h 33"/>
                      <a:gd name="T30" fmla="*/ 20 w 30"/>
                      <a:gd name="T31" fmla="*/ 32 h 33"/>
                      <a:gd name="T32" fmla="*/ 21 w 30"/>
                      <a:gd name="T33" fmla="*/ 30 h 33"/>
                      <a:gd name="T34" fmla="*/ 24 w 30"/>
                      <a:gd name="T35" fmla="*/ 30 h 33"/>
                      <a:gd name="T36" fmla="*/ 25 w 30"/>
                      <a:gd name="T37" fmla="*/ 29 h 33"/>
                      <a:gd name="T38" fmla="*/ 27 w 30"/>
                      <a:gd name="T39" fmla="*/ 26 h 33"/>
                      <a:gd name="T40" fmla="*/ 27 w 30"/>
                      <a:gd name="T41" fmla="*/ 26 h 33"/>
                      <a:gd name="T42" fmla="*/ 28 w 30"/>
                      <a:gd name="T43" fmla="*/ 23 h 33"/>
                      <a:gd name="T44" fmla="*/ 30 w 30"/>
                      <a:gd name="T45" fmla="*/ 22 h 33"/>
                      <a:gd name="T46" fmla="*/ 30 w 30"/>
                      <a:gd name="T47" fmla="*/ 19 h 33"/>
                      <a:gd name="T48" fmla="*/ 30 w 30"/>
                      <a:gd name="T49" fmla="*/ 17 h 33"/>
                      <a:gd name="T50" fmla="*/ 30 w 30"/>
                      <a:gd name="T51" fmla="*/ 16 h 33"/>
                      <a:gd name="T52" fmla="*/ 30 w 30"/>
                      <a:gd name="T53" fmla="*/ 13 h 33"/>
                      <a:gd name="T54" fmla="*/ 30 w 30"/>
                      <a:gd name="T55" fmla="*/ 12 h 33"/>
                      <a:gd name="T56" fmla="*/ 28 w 30"/>
                      <a:gd name="T57" fmla="*/ 10 h 33"/>
                      <a:gd name="T58" fmla="*/ 28 w 30"/>
                      <a:gd name="T59" fmla="*/ 9 h 33"/>
                      <a:gd name="T60" fmla="*/ 27 w 30"/>
                      <a:gd name="T61" fmla="*/ 7 h 33"/>
                      <a:gd name="T62" fmla="*/ 25 w 30"/>
                      <a:gd name="T63" fmla="*/ 4 h 33"/>
                      <a:gd name="T64" fmla="*/ 24 w 30"/>
                      <a:gd name="T65" fmla="*/ 4 h 33"/>
                      <a:gd name="T66" fmla="*/ 23 w 30"/>
                      <a:gd name="T67" fmla="*/ 3 h 33"/>
                      <a:gd name="T68" fmla="*/ 21 w 30"/>
                      <a:gd name="T69" fmla="*/ 2 h 33"/>
                      <a:gd name="T70" fmla="*/ 18 w 30"/>
                      <a:gd name="T71" fmla="*/ 0 h 33"/>
                      <a:gd name="T72" fmla="*/ 17 w 30"/>
                      <a:gd name="T73" fmla="*/ 0 h 33"/>
                      <a:gd name="T74" fmla="*/ 15 w 30"/>
                      <a:gd name="T75" fmla="*/ 0 h 33"/>
                      <a:gd name="T76" fmla="*/ 13 w 30"/>
                      <a:gd name="T77" fmla="*/ 0 h 33"/>
                      <a:gd name="T78" fmla="*/ 11 w 30"/>
                      <a:gd name="T79" fmla="*/ 0 h 33"/>
                      <a:gd name="T80" fmla="*/ 10 w 30"/>
                      <a:gd name="T81" fmla="*/ 0 h 33"/>
                      <a:gd name="T82" fmla="*/ 8 w 30"/>
                      <a:gd name="T83" fmla="*/ 2 h 33"/>
                      <a:gd name="T84" fmla="*/ 7 w 30"/>
                      <a:gd name="T85" fmla="*/ 3 h 33"/>
                      <a:gd name="T86" fmla="*/ 5 w 30"/>
                      <a:gd name="T87" fmla="*/ 4 h 33"/>
                      <a:gd name="T88" fmla="*/ 4 w 30"/>
                      <a:gd name="T89" fmla="*/ 4 h 33"/>
                      <a:gd name="T90" fmla="*/ 2 w 30"/>
                      <a:gd name="T91" fmla="*/ 7 h 33"/>
                      <a:gd name="T92" fmla="*/ 1 w 30"/>
                      <a:gd name="T93" fmla="*/ 9 h 33"/>
                      <a:gd name="T94" fmla="*/ 1 w 30"/>
                      <a:gd name="T95" fmla="*/ 10 h 33"/>
                      <a:gd name="T96" fmla="*/ 0 w 30"/>
                      <a:gd name="T97" fmla="*/ 12 h 33"/>
                      <a:gd name="T98" fmla="*/ 0 w 30"/>
                      <a:gd name="T99" fmla="*/ 13 h 33"/>
                      <a:gd name="T100" fmla="*/ 0 w 30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2" y="26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5" y="33"/>
                        </a:lnTo>
                        <a:lnTo>
                          <a:pt x="17" y="33"/>
                        </a:lnTo>
                        <a:lnTo>
                          <a:pt x="18" y="33"/>
                        </a:lnTo>
                        <a:lnTo>
                          <a:pt x="18" y="32"/>
                        </a:lnTo>
                        <a:lnTo>
                          <a:pt x="20" y="32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3" y="30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5" y="29"/>
                        </a:lnTo>
                        <a:lnTo>
                          <a:pt x="25" y="27"/>
                        </a:lnTo>
                        <a:lnTo>
                          <a:pt x="27" y="26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30" y="22"/>
                        </a:lnTo>
                        <a:lnTo>
                          <a:pt x="30" y="20"/>
                        </a:lnTo>
                        <a:lnTo>
                          <a:pt x="30" y="19"/>
                        </a:lnTo>
                        <a:lnTo>
                          <a:pt x="30" y="17"/>
                        </a:lnTo>
                        <a:lnTo>
                          <a:pt x="30" y="16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0"/>
                        </a:lnTo>
                        <a:lnTo>
                          <a:pt x="28" y="10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3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2" name="Freeform 21"/>
                  <p:cNvSpPr>
                    <a:spLocks/>
                  </p:cNvSpPr>
                  <p:nvPr/>
                </p:nvSpPr>
                <p:spPr bwMode="auto">
                  <a:xfrm>
                    <a:off x="9196" y="6072"/>
                    <a:ext cx="30" cy="33"/>
                  </a:xfrm>
                  <a:custGeom>
                    <a:avLst/>
                    <a:gdLst>
                      <a:gd name="T0" fmla="*/ 0 w 30"/>
                      <a:gd name="T1" fmla="*/ 17 h 33"/>
                      <a:gd name="T2" fmla="*/ 0 w 30"/>
                      <a:gd name="T3" fmla="*/ 20 h 33"/>
                      <a:gd name="T4" fmla="*/ 0 w 30"/>
                      <a:gd name="T5" fmla="*/ 22 h 33"/>
                      <a:gd name="T6" fmla="*/ 1 w 30"/>
                      <a:gd name="T7" fmla="*/ 25 h 33"/>
                      <a:gd name="T8" fmla="*/ 2 w 30"/>
                      <a:gd name="T9" fmla="*/ 26 h 33"/>
                      <a:gd name="T10" fmla="*/ 2 w 30"/>
                      <a:gd name="T11" fmla="*/ 27 h 33"/>
                      <a:gd name="T12" fmla="*/ 4 w 30"/>
                      <a:gd name="T13" fmla="*/ 29 h 33"/>
                      <a:gd name="T14" fmla="*/ 5 w 30"/>
                      <a:gd name="T15" fmla="*/ 30 h 33"/>
                      <a:gd name="T16" fmla="*/ 7 w 30"/>
                      <a:gd name="T17" fmla="*/ 30 h 33"/>
                      <a:gd name="T18" fmla="*/ 8 w 30"/>
                      <a:gd name="T19" fmla="*/ 32 h 33"/>
                      <a:gd name="T20" fmla="*/ 11 w 30"/>
                      <a:gd name="T21" fmla="*/ 33 h 33"/>
                      <a:gd name="T22" fmla="*/ 13 w 30"/>
                      <a:gd name="T23" fmla="*/ 33 h 33"/>
                      <a:gd name="T24" fmla="*/ 14 w 30"/>
                      <a:gd name="T25" fmla="*/ 33 h 33"/>
                      <a:gd name="T26" fmla="*/ 17 w 30"/>
                      <a:gd name="T27" fmla="*/ 33 h 33"/>
                      <a:gd name="T28" fmla="*/ 18 w 30"/>
                      <a:gd name="T29" fmla="*/ 32 h 33"/>
                      <a:gd name="T30" fmla="*/ 20 w 30"/>
                      <a:gd name="T31" fmla="*/ 32 h 33"/>
                      <a:gd name="T32" fmla="*/ 21 w 30"/>
                      <a:gd name="T33" fmla="*/ 30 h 33"/>
                      <a:gd name="T34" fmla="*/ 24 w 30"/>
                      <a:gd name="T35" fmla="*/ 30 h 33"/>
                      <a:gd name="T36" fmla="*/ 25 w 30"/>
                      <a:gd name="T37" fmla="*/ 29 h 33"/>
                      <a:gd name="T38" fmla="*/ 27 w 30"/>
                      <a:gd name="T39" fmla="*/ 26 h 33"/>
                      <a:gd name="T40" fmla="*/ 27 w 30"/>
                      <a:gd name="T41" fmla="*/ 26 h 33"/>
                      <a:gd name="T42" fmla="*/ 28 w 30"/>
                      <a:gd name="T43" fmla="*/ 23 h 33"/>
                      <a:gd name="T44" fmla="*/ 30 w 30"/>
                      <a:gd name="T45" fmla="*/ 22 h 33"/>
                      <a:gd name="T46" fmla="*/ 30 w 30"/>
                      <a:gd name="T47" fmla="*/ 19 h 33"/>
                      <a:gd name="T48" fmla="*/ 30 w 30"/>
                      <a:gd name="T49" fmla="*/ 17 h 33"/>
                      <a:gd name="T50" fmla="*/ 30 w 30"/>
                      <a:gd name="T51" fmla="*/ 16 h 33"/>
                      <a:gd name="T52" fmla="*/ 30 w 30"/>
                      <a:gd name="T53" fmla="*/ 13 h 33"/>
                      <a:gd name="T54" fmla="*/ 30 w 30"/>
                      <a:gd name="T55" fmla="*/ 12 h 33"/>
                      <a:gd name="T56" fmla="*/ 28 w 30"/>
                      <a:gd name="T57" fmla="*/ 10 h 33"/>
                      <a:gd name="T58" fmla="*/ 28 w 30"/>
                      <a:gd name="T59" fmla="*/ 9 h 33"/>
                      <a:gd name="T60" fmla="*/ 27 w 30"/>
                      <a:gd name="T61" fmla="*/ 7 h 33"/>
                      <a:gd name="T62" fmla="*/ 25 w 30"/>
                      <a:gd name="T63" fmla="*/ 4 h 33"/>
                      <a:gd name="T64" fmla="*/ 24 w 30"/>
                      <a:gd name="T65" fmla="*/ 4 h 33"/>
                      <a:gd name="T66" fmla="*/ 23 w 30"/>
                      <a:gd name="T67" fmla="*/ 3 h 33"/>
                      <a:gd name="T68" fmla="*/ 21 w 30"/>
                      <a:gd name="T69" fmla="*/ 2 h 33"/>
                      <a:gd name="T70" fmla="*/ 18 w 30"/>
                      <a:gd name="T71" fmla="*/ 0 h 33"/>
                      <a:gd name="T72" fmla="*/ 17 w 30"/>
                      <a:gd name="T73" fmla="*/ 0 h 33"/>
                      <a:gd name="T74" fmla="*/ 15 w 30"/>
                      <a:gd name="T75" fmla="*/ 0 h 33"/>
                      <a:gd name="T76" fmla="*/ 13 w 30"/>
                      <a:gd name="T77" fmla="*/ 0 h 33"/>
                      <a:gd name="T78" fmla="*/ 11 w 30"/>
                      <a:gd name="T79" fmla="*/ 0 h 33"/>
                      <a:gd name="T80" fmla="*/ 10 w 30"/>
                      <a:gd name="T81" fmla="*/ 0 h 33"/>
                      <a:gd name="T82" fmla="*/ 8 w 30"/>
                      <a:gd name="T83" fmla="*/ 2 h 33"/>
                      <a:gd name="T84" fmla="*/ 7 w 30"/>
                      <a:gd name="T85" fmla="*/ 3 h 33"/>
                      <a:gd name="T86" fmla="*/ 5 w 30"/>
                      <a:gd name="T87" fmla="*/ 4 h 33"/>
                      <a:gd name="T88" fmla="*/ 4 w 30"/>
                      <a:gd name="T89" fmla="*/ 4 h 33"/>
                      <a:gd name="T90" fmla="*/ 2 w 30"/>
                      <a:gd name="T91" fmla="*/ 7 h 33"/>
                      <a:gd name="T92" fmla="*/ 1 w 30"/>
                      <a:gd name="T93" fmla="*/ 9 h 33"/>
                      <a:gd name="T94" fmla="*/ 1 w 30"/>
                      <a:gd name="T95" fmla="*/ 10 h 33"/>
                      <a:gd name="T96" fmla="*/ 0 w 30"/>
                      <a:gd name="T97" fmla="*/ 12 h 33"/>
                      <a:gd name="T98" fmla="*/ 0 w 30"/>
                      <a:gd name="T99" fmla="*/ 13 h 33"/>
                      <a:gd name="T100" fmla="*/ 0 w 30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2" y="26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5" y="33"/>
                        </a:lnTo>
                        <a:lnTo>
                          <a:pt x="17" y="33"/>
                        </a:lnTo>
                        <a:lnTo>
                          <a:pt x="18" y="33"/>
                        </a:lnTo>
                        <a:lnTo>
                          <a:pt x="18" y="32"/>
                        </a:lnTo>
                        <a:lnTo>
                          <a:pt x="20" y="32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3" y="30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5" y="29"/>
                        </a:lnTo>
                        <a:lnTo>
                          <a:pt x="25" y="27"/>
                        </a:lnTo>
                        <a:lnTo>
                          <a:pt x="27" y="26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30" y="22"/>
                        </a:lnTo>
                        <a:lnTo>
                          <a:pt x="30" y="20"/>
                        </a:lnTo>
                        <a:lnTo>
                          <a:pt x="30" y="19"/>
                        </a:lnTo>
                        <a:lnTo>
                          <a:pt x="30" y="17"/>
                        </a:lnTo>
                        <a:lnTo>
                          <a:pt x="30" y="16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0"/>
                        </a:lnTo>
                        <a:lnTo>
                          <a:pt x="28" y="10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3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3" name="Freeform 20"/>
                  <p:cNvSpPr>
                    <a:spLocks/>
                  </p:cNvSpPr>
                  <p:nvPr/>
                </p:nvSpPr>
                <p:spPr bwMode="auto">
                  <a:xfrm>
                    <a:off x="8701" y="6093"/>
                    <a:ext cx="30" cy="33"/>
                  </a:xfrm>
                  <a:custGeom>
                    <a:avLst/>
                    <a:gdLst>
                      <a:gd name="T0" fmla="*/ 0 w 30"/>
                      <a:gd name="T1" fmla="*/ 17 h 33"/>
                      <a:gd name="T2" fmla="*/ 0 w 30"/>
                      <a:gd name="T3" fmla="*/ 20 h 33"/>
                      <a:gd name="T4" fmla="*/ 0 w 30"/>
                      <a:gd name="T5" fmla="*/ 22 h 33"/>
                      <a:gd name="T6" fmla="*/ 1 w 30"/>
                      <a:gd name="T7" fmla="*/ 25 h 33"/>
                      <a:gd name="T8" fmla="*/ 2 w 30"/>
                      <a:gd name="T9" fmla="*/ 26 h 33"/>
                      <a:gd name="T10" fmla="*/ 2 w 30"/>
                      <a:gd name="T11" fmla="*/ 27 h 33"/>
                      <a:gd name="T12" fmla="*/ 4 w 30"/>
                      <a:gd name="T13" fmla="*/ 29 h 33"/>
                      <a:gd name="T14" fmla="*/ 5 w 30"/>
                      <a:gd name="T15" fmla="*/ 30 h 33"/>
                      <a:gd name="T16" fmla="*/ 7 w 30"/>
                      <a:gd name="T17" fmla="*/ 30 h 33"/>
                      <a:gd name="T18" fmla="*/ 8 w 30"/>
                      <a:gd name="T19" fmla="*/ 32 h 33"/>
                      <a:gd name="T20" fmla="*/ 11 w 30"/>
                      <a:gd name="T21" fmla="*/ 33 h 33"/>
                      <a:gd name="T22" fmla="*/ 13 w 30"/>
                      <a:gd name="T23" fmla="*/ 33 h 33"/>
                      <a:gd name="T24" fmla="*/ 14 w 30"/>
                      <a:gd name="T25" fmla="*/ 33 h 33"/>
                      <a:gd name="T26" fmla="*/ 17 w 30"/>
                      <a:gd name="T27" fmla="*/ 33 h 33"/>
                      <a:gd name="T28" fmla="*/ 18 w 30"/>
                      <a:gd name="T29" fmla="*/ 32 h 33"/>
                      <a:gd name="T30" fmla="*/ 20 w 30"/>
                      <a:gd name="T31" fmla="*/ 32 h 33"/>
                      <a:gd name="T32" fmla="*/ 21 w 30"/>
                      <a:gd name="T33" fmla="*/ 30 h 33"/>
                      <a:gd name="T34" fmla="*/ 24 w 30"/>
                      <a:gd name="T35" fmla="*/ 30 h 33"/>
                      <a:gd name="T36" fmla="*/ 25 w 30"/>
                      <a:gd name="T37" fmla="*/ 29 h 33"/>
                      <a:gd name="T38" fmla="*/ 27 w 30"/>
                      <a:gd name="T39" fmla="*/ 26 h 33"/>
                      <a:gd name="T40" fmla="*/ 27 w 30"/>
                      <a:gd name="T41" fmla="*/ 26 h 33"/>
                      <a:gd name="T42" fmla="*/ 28 w 30"/>
                      <a:gd name="T43" fmla="*/ 23 h 33"/>
                      <a:gd name="T44" fmla="*/ 30 w 30"/>
                      <a:gd name="T45" fmla="*/ 22 h 33"/>
                      <a:gd name="T46" fmla="*/ 30 w 30"/>
                      <a:gd name="T47" fmla="*/ 19 h 33"/>
                      <a:gd name="T48" fmla="*/ 30 w 30"/>
                      <a:gd name="T49" fmla="*/ 17 h 33"/>
                      <a:gd name="T50" fmla="*/ 30 w 30"/>
                      <a:gd name="T51" fmla="*/ 16 h 33"/>
                      <a:gd name="T52" fmla="*/ 30 w 30"/>
                      <a:gd name="T53" fmla="*/ 13 h 33"/>
                      <a:gd name="T54" fmla="*/ 30 w 30"/>
                      <a:gd name="T55" fmla="*/ 12 h 33"/>
                      <a:gd name="T56" fmla="*/ 28 w 30"/>
                      <a:gd name="T57" fmla="*/ 10 h 33"/>
                      <a:gd name="T58" fmla="*/ 28 w 30"/>
                      <a:gd name="T59" fmla="*/ 9 h 33"/>
                      <a:gd name="T60" fmla="*/ 27 w 30"/>
                      <a:gd name="T61" fmla="*/ 7 h 33"/>
                      <a:gd name="T62" fmla="*/ 25 w 30"/>
                      <a:gd name="T63" fmla="*/ 4 h 33"/>
                      <a:gd name="T64" fmla="*/ 24 w 30"/>
                      <a:gd name="T65" fmla="*/ 4 h 33"/>
                      <a:gd name="T66" fmla="*/ 23 w 30"/>
                      <a:gd name="T67" fmla="*/ 3 h 33"/>
                      <a:gd name="T68" fmla="*/ 21 w 30"/>
                      <a:gd name="T69" fmla="*/ 2 h 33"/>
                      <a:gd name="T70" fmla="*/ 18 w 30"/>
                      <a:gd name="T71" fmla="*/ 0 h 33"/>
                      <a:gd name="T72" fmla="*/ 17 w 30"/>
                      <a:gd name="T73" fmla="*/ 0 h 33"/>
                      <a:gd name="T74" fmla="*/ 15 w 30"/>
                      <a:gd name="T75" fmla="*/ 0 h 33"/>
                      <a:gd name="T76" fmla="*/ 13 w 30"/>
                      <a:gd name="T77" fmla="*/ 0 h 33"/>
                      <a:gd name="T78" fmla="*/ 11 w 30"/>
                      <a:gd name="T79" fmla="*/ 0 h 33"/>
                      <a:gd name="T80" fmla="*/ 10 w 30"/>
                      <a:gd name="T81" fmla="*/ 0 h 33"/>
                      <a:gd name="T82" fmla="*/ 8 w 30"/>
                      <a:gd name="T83" fmla="*/ 2 h 33"/>
                      <a:gd name="T84" fmla="*/ 7 w 30"/>
                      <a:gd name="T85" fmla="*/ 3 h 33"/>
                      <a:gd name="T86" fmla="*/ 5 w 30"/>
                      <a:gd name="T87" fmla="*/ 4 h 33"/>
                      <a:gd name="T88" fmla="*/ 4 w 30"/>
                      <a:gd name="T89" fmla="*/ 4 h 33"/>
                      <a:gd name="T90" fmla="*/ 2 w 30"/>
                      <a:gd name="T91" fmla="*/ 7 h 33"/>
                      <a:gd name="T92" fmla="*/ 1 w 30"/>
                      <a:gd name="T93" fmla="*/ 9 h 33"/>
                      <a:gd name="T94" fmla="*/ 1 w 30"/>
                      <a:gd name="T95" fmla="*/ 10 h 33"/>
                      <a:gd name="T96" fmla="*/ 0 w 30"/>
                      <a:gd name="T97" fmla="*/ 12 h 33"/>
                      <a:gd name="T98" fmla="*/ 0 w 30"/>
                      <a:gd name="T99" fmla="*/ 13 h 33"/>
                      <a:gd name="T100" fmla="*/ 0 w 30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2" y="26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5" y="33"/>
                        </a:lnTo>
                        <a:lnTo>
                          <a:pt x="17" y="33"/>
                        </a:lnTo>
                        <a:lnTo>
                          <a:pt x="18" y="33"/>
                        </a:lnTo>
                        <a:lnTo>
                          <a:pt x="18" y="32"/>
                        </a:lnTo>
                        <a:lnTo>
                          <a:pt x="20" y="32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3" y="30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5" y="29"/>
                        </a:lnTo>
                        <a:lnTo>
                          <a:pt x="25" y="27"/>
                        </a:lnTo>
                        <a:lnTo>
                          <a:pt x="27" y="26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30" y="22"/>
                        </a:lnTo>
                        <a:lnTo>
                          <a:pt x="30" y="20"/>
                        </a:lnTo>
                        <a:lnTo>
                          <a:pt x="30" y="19"/>
                        </a:lnTo>
                        <a:lnTo>
                          <a:pt x="30" y="17"/>
                        </a:lnTo>
                        <a:lnTo>
                          <a:pt x="30" y="16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0"/>
                        </a:lnTo>
                        <a:lnTo>
                          <a:pt x="28" y="10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3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4" name="Freeform 19"/>
                  <p:cNvSpPr>
                    <a:spLocks/>
                  </p:cNvSpPr>
                  <p:nvPr/>
                </p:nvSpPr>
                <p:spPr bwMode="auto">
                  <a:xfrm>
                    <a:off x="8173" y="6129"/>
                    <a:ext cx="30" cy="33"/>
                  </a:xfrm>
                  <a:custGeom>
                    <a:avLst/>
                    <a:gdLst>
                      <a:gd name="T0" fmla="*/ 0 w 30"/>
                      <a:gd name="T1" fmla="*/ 17 h 33"/>
                      <a:gd name="T2" fmla="*/ 0 w 30"/>
                      <a:gd name="T3" fmla="*/ 20 h 33"/>
                      <a:gd name="T4" fmla="*/ 0 w 30"/>
                      <a:gd name="T5" fmla="*/ 22 h 33"/>
                      <a:gd name="T6" fmla="*/ 1 w 30"/>
                      <a:gd name="T7" fmla="*/ 25 h 33"/>
                      <a:gd name="T8" fmla="*/ 2 w 30"/>
                      <a:gd name="T9" fmla="*/ 26 h 33"/>
                      <a:gd name="T10" fmla="*/ 2 w 30"/>
                      <a:gd name="T11" fmla="*/ 27 h 33"/>
                      <a:gd name="T12" fmla="*/ 4 w 30"/>
                      <a:gd name="T13" fmla="*/ 29 h 33"/>
                      <a:gd name="T14" fmla="*/ 5 w 30"/>
                      <a:gd name="T15" fmla="*/ 30 h 33"/>
                      <a:gd name="T16" fmla="*/ 7 w 30"/>
                      <a:gd name="T17" fmla="*/ 30 h 33"/>
                      <a:gd name="T18" fmla="*/ 8 w 30"/>
                      <a:gd name="T19" fmla="*/ 32 h 33"/>
                      <a:gd name="T20" fmla="*/ 11 w 30"/>
                      <a:gd name="T21" fmla="*/ 33 h 33"/>
                      <a:gd name="T22" fmla="*/ 13 w 30"/>
                      <a:gd name="T23" fmla="*/ 33 h 33"/>
                      <a:gd name="T24" fmla="*/ 14 w 30"/>
                      <a:gd name="T25" fmla="*/ 33 h 33"/>
                      <a:gd name="T26" fmla="*/ 17 w 30"/>
                      <a:gd name="T27" fmla="*/ 33 h 33"/>
                      <a:gd name="T28" fmla="*/ 18 w 30"/>
                      <a:gd name="T29" fmla="*/ 32 h 33"/>
                      <a:gd name="T30" fmla="*/ 20 w 30"/>
                      <a:gd name="T31" fmla="*/ 32 h 33"/>
                      <a:gd name="T32" fmla="*/ 21 w 30"/>
                      <a:gd name="T33" fmla="*/ 30 h 33"/>
                      <a:gd name="T34" fmla="*/ 24 w 30"/>
                      <a:gd name="T35" fmla="*/ 30 h 33"/>
                      <a:gd name="T36" fmla="*/ 25 w 30"/>
                      <a:gd name="T37" fmla="*/ 29 h 33"/>
                      <a:gd name="T38" fmla="*/ 27 w 30"/>
                      <a:gd name="T39" fmla="*/ 26 h 33"/>
                      <a:gd name="T40" fmla="*/ 27 w 30"/>
                      <a:gd name="T41" fmla="*/ 26 h 33"/>
                      <a:gd name="T42" fmla="*/ 28 w 30"/>
                      <a:gd name="T43" fmla="*/ 23 h 33"/>
                      <a:gd name="T44" fmla="*/ 30 w 30"/>
                      <a:gd name="T45" fmla="*/ 22 h 33"/>
                      <a:gd name="T46" fmla="*/ 30 w 30"/>
                      <a:gd name="T47" fmla="*/ 19 h 33"/>
                      <a:gd name="T48" fmla="*/ 30 w 30"/>
                      <a:gd name="T49" fmla="*/ 17 h 33"/>
                      <a:gd name="T50" fmla="*/ 30 w 30"/>
                      <a:gd name="T51" fmla="*/ 16 h 33"/>
                      <a:gd name="T52" fmla="*/ 30 w 30"/>
                      <a:gd name="T53" fmla="*/ 13 h 33"/>
                      <a:gd name="T54" fmla="*/ 30 w 30"/>
                      <a:gd name="T55" fmla="*/ 12 h 33"/>
                      <a:gd name="T56" fmla="*/ 28 w 30"/>
                      <a:gd name="T57" fmla="*/ 10 h 33"/>
                      <a:gd name="T58" fmla="*/ 28 w 30"/>
                      <a:gd name="T59" fmla="*/ 9 h 33"/>
                      <a:gd name="T60" fmla="*/ 27 w 30"/>
                      <a:gd name="T61" fmla="*/ 7 h 33"/>
                      <a:gd name="T62" fmla="*/ 25 w 30"/>
                      <a:gd name="T63" fmla="*/ 4 h 33"/>
                      <a:gd name="T64" fmla="*/ 24 w 30"/>
                      <a:gd name="T65" fmla="*/ 4 h 33"/>
                      <a:gd name="T66" fmla="*/ 23 w 30"/>
                      <a:gd name="T67" fmla="*/ 3 h 33"/>
                      <a:gd name="T68" fmla="*/ 21 w 30"/>
                      <a:gd name="T69" fmla="*/ 2 h 33"/>
                      <a:gd name="T70" fmla="*/ 18 w 30"/>
                      <a:gd name="T71" fmla="*/ 0 h 33"/>
                      <a:gd name="T72" fmla="*/ 17 w 30"/>
                      <a:gd name="T73" fmla="*/ 0 h 33"/>
                      <a:gd name="T74" fmla="*/ 15 w 30"/>
                      <a:gd name="T75" fmla="*/ 0 h 33"/>
                      <a:gd name="T76" fmla="*/ 13 w 30"/>
                      <a:gd name="T77" fmla="*/ 0 h 33"/>
                      <a:gd name="T78" fmla="*/ 11 w 30"/>
                      <a:gd name="T79" fmla="*/ 0 h 33"/>
                      <a:gd name="T80" fmla="*/ 10 w 30"/>
                      <a:gd name="T81" fmla="*/ 0 h 33"/>
                      <a:gd name="T82" fmla="*/ 8 w 30"/>
                      <a:gd name="T83" fmla="*/ 2 h 33"/>
                      <a:gd name="T84" fmla="*/ 7 w 30"/>
                      <a:gd name="T85" fmla="*/ 3 h 33"/>
                      <a:gd name="T86" fmla="*/ 5 w 30"/>
                      <a:gd name="T87" fmla="*/ 4 h 33"/>
                      <a:gd name="T88" fmla="*/ 4 w 30"/>
                      <a:gd name="T89" fmla="*/ 4 h 33"/>
                      <a:gd name="T90" fmla="*/ 2 w 30"/>
                      <a:gd name="T91" fmla="*/ 7 h 33"/>
                      <a:gd name="T92" fmla="*/ 1 w 30"/>
                      <a:gd name="T93" fmla="*/ 9 h 33"/>
                      <a:gd name="T94" fmla="*/ 1 w 30"/>
                      <a:gd name="T95" fmla="*/ 10 h 33"/>
                      <a:gd name="T96" fmla="*/ 0 w 30"/>
                      <a:gd name="T97" fmla="*/ 12 h 33"/>
                      <a:gd name="T98" fmla="*/ 0 w 30"/>
                      <a:gd name="T99" fmla="*/ 13 h 33"/>
                      <a:gd name="T100" fmla="*/ 0 w 30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2" y="26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5" y="33"/>
                        </a:lnTo>
                        <a:lnTo>
                          <a:pt x="17" y="33"/>
                        </a:lnTo>
                        <a:lnTo>
                          <a:pt x="18" y="33"/>
                        </a:lnTo>
                        <a:lnTo>
                          <a:pt x="18" y="32"/>
                        </a:lnTo>
                        <a:lnTo>
                          <a:pt x="20" y="32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3" y="30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5" y="29"/>
                        </a:lnTo>
                        <a:lnTo>
                          <a:pt x="25" y="27"/>
                        </a:lnTo>
                        <a:lnTo>
                          <a:pt x="27" y="26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30" y="22"/>
                        </a:lnTo>
                        <a:lnTo>
                          <a:pt x="30" y="20"/>
                        </a:lnTo>
                        <a:lnTo>
                          <a:pt x="30" y="19"/>
                        </a:lnTo>
                        <a:lnTo>
                          <a:pt x="30" y="17"/>
                        </a:lnTo>
                        <a:lnTo>
                          <a:pt x="30" y="16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0"/>
                        </a:lnTo>
                        <a:lnTo>
                          <a:pt x="28" y="10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3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5" name="Freeform 18"/>
                  <p:cNvSpPr>
                    <a:spLocks/>
                  </p:cNvSpPr>
                  <p:nvPr/>
                </p:nvSpPr>
                <p:spPr bwMode="auto">
                  <a:xfrm>
                    <a:off x="7750" y="6066"/>
                    <a:ext cx="30" cy="33"/>
                  </a:xfrm>
                  <a:custGeom>
                    <a:avLst/>
                    <a:gdLst>
                      <a:gd name="T0" fmla="*/ 0 w 30"/>
                      <a:gd name="T1" fmla="*/ 17 h 33"/>
                      <a:gd name="T2" fmla="*/ 0 w 30"/>
                      <a:gd name="T3" fmla="*/ 20 h 33"/>
                      <a:gd name="T4" fmla="*/ 0 w 30"/>
                      <a:gd name="T5" fmla="*/ 22 h 33"/>
                      <a:gd name="T6" fmla="*/ 1 w 30"/>
                      <a:gd name="T7" fmla="*/ 25 h 33"/>
                      <a:gd name="T8" fmla="*/ 2 w 30"/>
                      <a:gd name="T9" fmla="*/ 26 h 33"/>
                      <a:gd name="T10" fmla="*/ 2 w 30"/>
                      <a:gd name="T11" fmla="*/ 27 h 33"/>
                      <a:gd name="T12" fmla="*/ 4 w 30"/>
                      <a:gd name="T13" fmla="*/ 29 h 33"/>
                      <a:gd name="T14" fmla="*/ 5 w 30"/>
                      <a:gd name="T15" fmla="*/ 30 h 33"/>
                      <a:gd name="T16" fmla="*/ 7 w 30"/>
                      <a:gd name="T17" fmla="*/ 30 h 33"/>
                      <a:gd name="T18" fmla="*/ 8 w 30"/>
                      <a:gd name="T19" fmla="*/ 32 h 33"/>
                      <a:gd name="T20" fmla="*/ 11 w 30"/>
                      <a:gd name="T21" fmla="*/ 33 h 33"/>
                      <a:gd name="T22" fmla="*/ 13 w 30"/>
                      <a:gd name="T23" fmla="*/ 33 h 33"/>
                      <a:gd name="T24" fmla="*/ 14 w 30"/>
                      <a:gd name="T25" fmla="*/ 33 h 33"/>
                      <a:gd name="T26" fmla="*/ 17 w 30"/>
                      <a:gd name="T27" fmla="*/ 33 h 33"/>
                      <a:gd name="T28" fmla="*/ 18 w 30"/>
                      <a:gd name="T29" fmla="*/ 32 h 33"/>
                      <a:gd name="T30" fmla="*/ 20 w 30"/>
                      <a:gd name="T31" fmla="*/ 32 h 33"/>
                      <a:gd name="T32" fmla="*/ 21 w 30"/>
                      <a:gd name="T33" fmla="*/ 30 h 33"/>
                      <a:gd name="T34" fmla="*/ 24 w 30"/>
                      <a:gd name="T35" fmla="*/ 30 h 33"/>
                      <a:gd name="T36" fmla="*/ 25 w 30"/>
                      <a:gd name="T37" fmla="*/ 29 h 33"/>
                      <a:gd name="T38" fmla="*/ 27 w 30"/>
                      <a:gd name="T39" fmla="*/ 26 h 33"/>
                      <a:gd name="T40" fmla="*/ 27 w 30"/>
                      <a:gd name="T41" fmla="*/ 26 h 33"/>
                      <a:gd name="T42" fmla="*/ 28 w 30"/>
                      <a:gd name="T43" fmla="*/ 23 h 33"/>
                      <a:gd name="T44" fmla="*/ 30 w 30"/>
                      <a:gd name="T45" fmla="*/ 22 h 33"/>
                      <a:gd name="T46" fmla="*/ 30 w 30"/>
                      <a:gd name="T47" fmla="*/ 19 h 33"/>
                      <a:gd name="T48" fmla="*/ 30 w 30"/>
                      <a:gd name="T49" fmla="*/ 17 h 33"/>
                      <a:gd name="T50" fmla="*/ 30 w 30"/>
                      <a:gd name="T51" fmla="*/ 16 h 33"/>
                      <a:gd name="T52" fmla="*/ 30 w 30"/>
                      <a:gd name="T53" fmla="*/ 13 h 33"/>
                      <a:gd name="T54" fmla="*/ 30 w 30"/>
                      <a:gd name="T55" fmla="*/ 12 h 33"/>
                      <a:gd name="T56" fmla="*/ 28 w 30"/>
                      <a:gd name="T57" fmla="*/ 10 h 33"/>
                      <a:gd name="T58" fmla="*/ 28 w 30"/>
                      <a:gd name="T59" fmla="*/ 9 h 33"/>
                      <a:gd name="T60" fmla="*/ 27 w 30"/>
                      <a:gd name="T61" fmla="*/ 7 h 33"/>
                      <a:gd name="T62" fmla="*/ 25 w 30"/>
                      <a:gd name="T63" fmla="*/ 4 h 33"/>
                      <a:gd name="T64" fmla="*/ 24 w 30"/>
                      <a:gd name="T65" fmla="*/ 4 h 33"/>
                      <a:gd name="T66" fmla="*/ 23 w 30"/>
                      <a:gd name="T67" fmla="*/ 3 h 33"/>
                      <a:gd name="T68" fmla="*/ 21 w 30"/>
                      <a:gd name="T69" fmla="*/ 2 h 33"/>
                      <a:gd name="T70" fmla="*/ 18 w 30"/>
                      <a:gd name="T71" fmla="*/ 0 h 33"/>
                      <a:gd name="T72" fmla="*/ 17 w 30"/>
                      <a:gd name="T73" fmla="*/ 0 h 33"/>
                      <a:gd name="T74" fmla="*/ 15 w 30"/>
                      <a:gd name="T75" fmla="*/ 0 h 33"/>
                      <a:gd name="T76" fmla="*/ 13 w 30"/>
                      <a:gd name="T77" fmla="*/ 0 h 33"/>
                      <a:gd name="T78" fmla="*/ 11 w 30"/>
                      <a:gd name="T79" fmla="*/ 0 h 33"/>
                      <a:gd name="T80" fmla="*/ 10 w 30"/>
                      <a:gd name="T81" fmla="*/ 0 h 33"/>
                      <a:gd name="T82" fmla="*/ 8 w 30"/>
                      <a:gd name="T83" fmla="*/ 2 h 33"/>
                      <a:gd name="T84" fmla="*/ 7 w 30"/>
                      <a:gd name="T85" fmla="*/ 3 h 33"/>
                      <a:gd name="T86" fmla="*/ 5 w 30"/>
                      <a:gd name="T87" fmla="*/ 4 h 33"/>
                      <a:gd name="T88" fmla="*/ 4 w 30"/>
                      <a:gd name="T89" fmla="*/ 4 h 33"/>
                      <a:gd name="T90" fmla="*/ 2 w 30"/>
                      <a:gd name="T91" fmla="*/ 7 h 33"/>
                      <a:gd name="T92" fmla="*/ 1 w 30"/>
                      <a:gd name="T93" fmla="*/ 9 h 33"/>
                      <a:gd name="T94" fmla="*/ 1 w 30"/>
                      <a:gd name="T95" fmla="*/ 10 h 33"/>
                      <a:gd name="T96" fmla="*/ 0 w 30"/>
                      <a:gd name="T97" fmla="*/ 12 h 33"/>
                      <a:gd name="T98" fmla="*/ 0 w 30"/>
                      <a:gd name="T99" fmla="*/ 13 h 33"/>
                      <a:gd name="T100" fmla="*/ 0 w 30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2" y="26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5" y="33"/>
                        </a:lnTo>
                        <a:lnTo>
                          <a:pt x="17" y="33"/>
                        </a:lnTo>
                        <a:lnTo>
                          <a:pt x="18" y="33"/>
                        </a:lnTo>
                        <a:lnTo>
                          <a:pt x="18" y="32"/>
                        </a:lnTo>
                        <a:lnTo>
                          <a:pt x="20" y="32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3" y="30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5" y="29"/>
                        </a:lnTo>
                        <a:lnTo>
                          <a:pt x="25" y="27"/>
                        </a:lnTo>
                        <a:lnTo>
                          <a:pt x="27" y="26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30" y="22"/>
                        </a:lnTo>
                        <a:lnTo>
                          <a:pt x="30" y="20"/>
                        </a:lnTo>
                        <a:lnTo>
                          <a:pt x="30" y="19"/>
                        </a:lnTo>
                        <a:lnTo>
                          <a:pt x="30" y="17"/>
                        </a:lnTo>
                        <a:lnTo>
                          <a:pt x="30" y="16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0"/>
                        </a:lnTo>
                        <a:lnTo>
                          <a:pt x="28" y="10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3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800" y="5412"/>
                    <a:ext cx="85" cy="85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9016" y="5510"/>
                    <a:ext cx="4" cy="19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8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978" y="5419"/>
                    <a:ext cx="85" cy="85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79" name="Freeform 14"/>
                  <p:cNvSpPr>
                    <a:spLocks/>
                  </p:cNvSpPr>
                  <p:nvPr/>
                </p:nvSpPr>
                <p:spPr bwMode="auto">
                  <a:xfrm>
                    <a:off x="7312" y="6018"/>
                    <a:ext cx="30" cy="33"/>
                  </a:xfrm>
                  <a:custGeom>
                    <a:avLst/>
                    <a:gdLst>
                      <a:gd name="T0" fmla="*/ 0 w 30"/>
                      <a:gd name="T1" fmla="*/ 17 h 33"/>
                      <a:gd name="T2" fmla="*/ 0 w 30"/>
                      <a:gd name="T3" fmla="*/ 20 h 33"/>
                      <a:gd name="T4" fmla="*/ 0 w 30"/>
                      <a:gd name="T5" fmla="*/ 22 h 33"/>
                      <a:gd name="T6" fmla="*/ 1 w 30"/>
                      <a:gd name="T7" fmla="*/ 25 h 33"/>
                      <a:gd name="T8" fmla="*/ 2 w 30"/>
                      <a:gd name="T9" fmla="*/ 26 h 33"/>
                      <a:gd name="T10" fmla="*/ 2 w 30"/>
                      <a:gd name="T11" fmla="*/ 27 h 33"/>
                      <a:gd name="T12" fmla="*/ 4 w 30"/>
                      <a:gd name="T13" fmla="*/ 29 h 33"/>
                      <a:gd name="T14" fmla="*/ 5 w 30"/>
                      <a:gd name="T15" fmla="*/ 30 h 33"/>
                      <a:gd name="T16" fmla="*/ 7 w 30"/>
                      <a:gd name="T17" fmla="*/ 30 h 33"/>
                      <a:gd name="T18" fmla="*/ 8 w 30"/>
                      <a:gd name="T19" fmla="*/ 32 h 33"/>
                      <a:gd name="T20" fmla="*/ 11 w 30"/>
                      <a:gd name="T21" fmla="*/ 33 h 33"/>
                      <a:gd name="T22" fmla="*/ 13 w 30"/>
                      <a:gd name="T23" fmla="*/ 33 h 33"/>
                      <a:gd name="T24" fmla="*/ 14 w 30"/>
                      <a:gd name="T25" fmla="*/ 33 h 33"/>
                      <a:gd name="T26" fmla="*/ 17 w 30"/>
                      <a:gd name="T27" fmla="*/ 33 h 33"/>
                      <a:gd name="T28" fmla="*/ 18 w 30"/>
                      <a:gd name="T29" fmla="*/ 32 h 33"/>
                      <a:gd name="T30" fmla="*/ 20 w 30"/>
                      <a:gd name="T31" fmla="*/ 32 h 33"/>
                      <a:gd name="T32" fmla="*/ 21 w 30"/>
                      <a:gd name="T33" fmla="*/ 30 h 33"/>
                      <a:gd name="T34" fmla="*/ 24 w 30"/>
                      <a:gd name="T35" fmla="*/ 30 h 33"/>
                      <a:gd name="T36" fmla="*/ 25 w 30"/>
                      <a:gd name="T37" fmla="*/ 29 h 33"/>
                      <a:gd name="T38" fmla="*/ 27 w 30"/>
                      <a:gd name="T39" fmla="*/ 26 h 33"/>
                      <a:gd name="T40" fmla="*/ 27 w 30"/>
                      <a:gd name="T41" fmla="*/ 26 h 33"/>
                      <a:gd name="T42" fmla="*/ 28 w 30"/>
                      <a:gd name="T43" fmla="*/ 23 h 33"/>
                      <a:gd name="T44" fmla="*/ 30 w 30"/>
                      <a:gd name="T45" fmla="*/ 22 h 33"/>
                      <a:gd name="T46" fmla="*/ 30 w 30"/>
                      <a:gd name="T47" fmla="*/ 19 h 33"/>
                      <a:gd name="T48" fmla="*/ 30 w 30"/>
                      <a:gd name="T49" fmla="*/ 17 h 33"/>
                      <a:gd name="T50" fmla="*/ 30 w 30"/>
                      <a:gd name="T51" fmla="*/ 16 h 33"/>
                      <a:gd name="T52" fmla="*/ 30 w 30"/>
                      <a:gd name="T53" fmla="*/ 13 h 33"/>
                      <a:gd name="T54" fmla="*/ 30 w 30"/>
                      <a:gd name="T55" fmla="*/ 12 h 33"/>
                      <a:gd name="T56" fmla="*/ 28 w 30"/>
                      <a:gd name="T57" fmla="*/ 10 h 33"/>
                      <a:gd name="T58" fmla="*/ 28 w 30"/>
                      <a:gd name="T59" fmla="*/ 9 h 33"/>
                      <a:gd name="T60" fmla="*/ 27 w 30"/>
                      <a:gd name="T61" fmla="*/ 7 h 33"/>
                      <a:gd name="T62" fmla="*/ 25 w 30"/>
                      <a:gd name="T63" fmla="*/ 4 h 33"/>
                      <a:gd name="T64" fmla="*/ 24 w 30"/>
                      <a:gd name="T65" fmla="*/ 4 h 33"/>
                      <a:gd name="T66" fmla="*/ 23 w 30"/>
                      <a:gd name="T67" fmla="*/ 3 h 33"/>
                      <a:gd name="T68" fmla="*/ 21 w 30"/>
                      <a:gd name="T69" fmla="*/ 2 h 33"/>
                      <a:gd name="T70" fmla="*/ 18 w 30"/>
                      <a:gd name="T71" fmla="*/ 0 h 33"/>
                      <a:gd name="T72" fmla="*/ 17 w 30"/>
                      <a:gd name="T73" fmla="*/ 0 h 33"/>
                      <a:gd name="T74" fmla="*/ 15 w 30"/>
                      <a:gd name="T75" fmla="*/ 0 h 33"/>
                      <a:gd name="T76" fmla="*/ 13 w 30"/>
                      <a:gd name="T77" fmla="*/ 0 h 33"/>
                      <a:gd name="T78" fmla="*/ 11 w 30"/>
                      <a:gd name="T79" fmla="*/ 0 h 33"/>
                      <a:gd name="T80" fmla="*/ 10 w 30"/>
                      <a:gd name="T81" fmla="*/ 0 h 33"/>
                      <a:gd name="T82" fmla="*/ 8 w 30"/>
                      <a:gd name="T83" fmla="*/ 2 h 33"/>
                      <a:gd name="T84" fmla="*/ 7 w 30"/>
                      <a:gd name="T85" fmla="*/ 3 h 33"/>
                      <a:gd name="T86" fmla="*/ 5 w 30"/>
                      <a:gd name="T87" fmla="*/ 4 h 33"/>
                      <a:gd name="T88" fmla="*/ 4 w 30"/>
                      <a:gd name="T89" fmla="*/ 4 h 33"/>
                      <a:gd name="T90" fmla="*/ 2 w 30"/>
                      <a:gd name="T91" fmla="*/ 7 h 33"/>
                      <a:gd name="T92" fmla="*/ 1 w 30"/>
                      <a:gd name="T93" fmla="*/ 9 h 33"/>
                      <a:gd name="T94" fmla="*/ 1 w 30"/>
                      <a:gd name="T95" fmla="*/ 10 h 33"/>
                      <a:gd name="T96" fmla="*/ 0 w 30"/>
                      <a:gd name="T97" fmla="*/ 12 h 33"/>
                      <a:gd name="T98" fmla="*/ 0 w 30"/>
                      <a:gd name="T99" fmla="*/ 13 h 33"/>
                      <a:gd name="T100" fmla="*/ 0 w 30"/>
                      <a:gd name="T101" fmla="*/ 1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0" h="33"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0"/>
                        </a:lnTo>
                        <a:lnTo>
                          <a:pt x="0" y="22"/>
                        </a:lnTo>
                        <a:lnTo>
                          <a:pt x="1" y="23"/>
                        </a:lnTo>
                        <a:lnTo>
                          <a:pt x="1" y="25"/>
                        </a:lnTo>
                        <a:lnTo>
                          <a:pt x="2" y="26"/>
                        </a:lnTo>
                        <a:lnTo>
                          <a:pt x="2" y="27"/>
                        </a:lnTo>
                        <a:lnTo>
                          <a:pt x="4" y="27"/>
                        </a:lnTo>
                        <a:lnTo>
                          <a:pt x="4" y="29"/>
                        </a:lnTo>
                        <a:lnTo>
                          <a:pt x="5" y="29"/>
                        </a:lnTo>
                        <a:lnTo>
                          <a:pt x="5" y="30"/>
                        </a:lnTo>
                        <a:lnTo>
                          <a:pt x="7" y="30"/>
                        </a:lnTo>
                        <a:lnTo>
                          <a:pt x="8" y="32"/>
                        </a:lnTo>
                        <a:lnTo>
                          <a:pt x="10" y="32"/>
                        </a:lnTo>
                        <a:lnTo>
                          <a:pt x="11" y="33"/>
                        </a:lnTo>
                        <a:lnTo>
                          <a:pt x="13" y="33"/>
                        </a:lnTo>
                        <a:lnTo>
                          <a:pt x="14" y="33"/>
                        </a:lnTo>
                        <a:lnTo>
                          <a:pt x="15" y="33"/>
                        </a:lnTo>
                        <a:lnTo>
                          <a:pt x="17" y="33"/>
                        </a:lnTo>
                        <a:lnTo>
                          <a:pt x="18" y="33"/>
                        </a:lnTo>
                        <a:lnTo>
                          <a:pt x="18" y="32"/>
                        </a:lnTo>
                        <a:lnTo>
                          <a:pt x="20" y="32"/>
                        </a:lnTo>
                        <a:lnTo>
                          <a:pt x="21" y="32"/>
                        </a:lnTo>
                        <a:lnTo>
                          <a:pt x="21" y="30"/>
                        </a:lnTo>
                        <a:lnTo>
                          <a:pt x="23" y="30"/>
                        </a:lnTo>
                        <a:lnTo>
                          <a:pt x="24" y="30"/>
                        </a:lnTo>
                        <a:lnTo>
                          <a:pt x="24" y="29"/>
                        </a:lnTo>
                        <a:lnTo>
                          <a:pt x="25" y="29"/>
                        </a:lnTo>
                        <a:lnTo>
                          <a:pt x="25" y="27"/>
                        </a:lnTo>
                        <a:lnTo>
                          <a:pt x="27" y="26"/>
                        </a:lnTo>
                        <a:lnTo>
                          <a:pt x="28" y="25"/>
                        </a:lnTo>
                        <a:lnTo>
                          <a:pt x="28" y="23"/>
                        </a:lnTo>
                        <a:lnTo>
                          <a:pt x="30" y="22"/>
                        </a:lnTo>
                        <a:lnTo>
                          <a:pt x="30" y="20"/>
                        </a:lnTo>
                        <a:lnTo>
                          <a:pt x="30" y="19"/>
                        </a:lnTo>
                        <a:lnTo>
                          <a:pt x="30" y="17"/>
                        </a:lnTo>
                        <a:lnTo>
                          <a:pt x="30" y="16"/>
                        </a:lnTo>
                        <a:lnTo>
                          <a:pt x="30" y="14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0"/>
                        </a:lnTo>
                        <a:lnTo>
                          <a:pt x="28" y="10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7" y="7"/>
                        </a:lnTo>
                        <a:lnTo>
                          <a:pt x="27" y="6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3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1" y="7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</p:grpSp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7314" y="6471"/>
                  <a:ext cx="26" cy="26"/>
                </a:xfrm>
                <a:custGeom>
                  <a:avLst/>
                  <a:gdLst>
                    <a:gd name="T0" fmla="*/ 0 w 26"/>
                    <a:gd name="T1" fmla="*/ 11 h 26"/>
                    <a:gd name="T2" fmla="*/ 0 w 26"/>
                    <a:gd name="T3" fmla="*/ 10 h 26"/>
                    <a:gd name="T4" fmla="*/ 2 w 26"/>
                    <a:gd name="T5" fmla="*/ 9 h 26"/>
                    <a:gd name="T6" fmla="*/ 2 w 26"/>
                    <a:gd name="T7" fmla="*/ 7 h 26"/>
                    <a:gd name="T8" fmla="*/ 3 w 26"/>
                    <a:gd name="T9" fmla="*/ 6 h 26"/>
                    <a:gd name="T10" fmla="*/ 3 w 26"/>
                    <a:gd name="T11" fmla="*/ 4 h 26"/>
                    <a:gd name="T12" fmla="*/ 5 w 26"/>
                    <a:gd name="T13" fmla="*/ 3 h 26"/>
                    <a:gd name="T14" fmla="*/ 6 w 26"/>
                    <a:gd name="T15" fmla="*/ 3 h 26"/>
                    <a:gd name="T16" fmla="*/ 7 w 26"/>
                    <a:gd name="T17" fmla="*/ 1 h 26"/>
                    <a:gd name="T18" fmla="*/ 9 w 26"/>
                    <a:gd name="T19" fmla="*/ 1 h 26"/>
                    <a:gd name="T20" fmla="*/ 10 w 26"/>
                    <a:gd name="T21" fmla="*/ 0 h 26"/>
                    <a:gd name="T22" fmla="*/ 12 w 26"/>
                    <a:gd name="T23" fmla="*/ 0 h 26"/>
                    <a:gd name="T24" fmla="*/ 13 w 26"/>
                    <a:gd name="T25" fmla="*/ 0 h 26"/>
                    <a:gd name="T26" fmla="*/ 15 w 26"/>
                    <a:gd name="T27" fmla="*/ 0 h 26"/>
                    <a:gd name="T28" fmla="*/ 16 w 26"/>
                    <a:gd name="T29" fmla="*/ 0 h 26"/>
                    <a:gd name="T30" fmla="*/ 19 w 26"/>
                    <a:gd name="T31" fmla="*/ 1 h 26"/>
                    <a:gd name="T32" fmla="*/ 19 w 26"/>
                    <a:gd name="T33" fmla="*/ 1 h 26"/>
                    <a:gd name="T34" fmla="*/ 20 w 26"/>
                    <a:gd name="T35" fmla="*/ 3 h 26"/>
                    <a:gd name="T36" fmla="*/ 22 w 26"/>
                    <a:gd name="T37" fmla="*/ 4 h 26"/>
                    <a:gd name="T38" fmla="*/ 23 w 26"/>
                    <a:gd name="T39" fmla="*/ 4 h 26"/>
                    <a:gd name="T40" fmla="*/ 25 w 26"/>
                    <a:gd name="T41" fmla="*/ 6 h 26"/>
                    <a:gd name="T42" fmla="*/ 25 w 26"/>
                    <a:gd name="T43" fmla="*/ 7 h 26"/>
                    <a:gd name="T44" fmla="*/ 26 w 26"/>
                    <a:gd name="T45" fmla="*/ 9 h 26"/>
                    <a:gd name="T46" fmla="*/ 26 w 26"/>
                    <a:gd name="T47" fmla="*/ 10 h 26"/>
                    <a:gd name="T48" fmla="*/ 26 w 26"/>
                    <a:gd name="T49" fmla="*/ 11 h 26"/>
                    <a:gd name="T50" fmla="*/ 26 w 26"/>
                    <a:gd name="T51" fmla="*/ 13 h 26"/>
                    <a:gd name="T52" fmla="*/ 26 w 26"/>
                    <a:gd name="T53" fmla="*/ 16 h 26"/>
                    <a:gd name="T54" fmla="*/ 26 w 26"/>
                    <a:gd name="T55" fmla="*/ 17 h 26"/>
                    <a:gd name="T56" fmla="*/ 25 w 26"/>
                    <a:gd name="T57" fmla="*/ 19 h 26"/>
                    <a:gd name="T58" fmla="*/ 25 w 26"/>
                    <a:gd name="T59" fmla="*/ 20 h 26"/>
                    <a:gd name="T60" fmla="*/ 23 w 26"/>
                    <a:gd name="T61" fmla="*/ 22 h 26"/>
                    <a:gd name="T62" fmla="*/ 22 w 26"/>
                    <a:gd name="T63" fmla="*/ 22 h 26"/>
                    <a:gd name="T64" fmla="*/ 22 w 26"/>
                    <a:gd name="T65" fmla="*/ 23 h 26"/>
                    <a:gd name="T66" fmla="*/ 20 w 26"/>
                    <a:gd name="T67" fmla="*/ 24 h 26"/>
                    <a:gd name="T68" fmla="*/ 19 w 26"/>
                    <a:gd name="T69" fmla="*/ 24 h 26"/>
                    <a:gd name="T70" fmla="*/ 18 w 26"/>
                    <a:gd name="T71" fmla="*/ 26 h 26"/>
                    <a:gd name="T72" fmla="*/ 16 w 26"/>
                    <a:gd name="T73" fmla="*/ 26 h 26"/>
                    <a:gd name="T74" fmla="*/ 15 w 26"/>
                    <a:gd name="T75" fmla="*/ 26 h 26"/>
                    <a:gd name="T76" fmla="*/ 12 w 26"/>
                    <a:gd name="T77" fmla="*/ 26 h 26"/>
                    <a:gd name="T78" fmla="*/ 10 w 26"/>
                    <a:gd name="T79" fmla="*/ 26 h 26"/>
                    <a:gd name="T80" fmla="*/ 9 w 26"/>
                    <a:gd name="T81" fmla="*/ 26 h 26"/>
                    <a:gd name="T82" fmla="*/ 7 w 26"/>
                    <a:gd name="T83" fmla="*/ 24 h 26"/>
                    <a:gd name="T84" fmla="*/ 6 w 26"/>
                    <a:gd name="T85" fmla="*/ 24 h 26"/>
                    <a:gd name="T86" fmla="*/ 5 w 26"/>
                    <a:gd name="T87" fmla="*/ 23 h 26"/>
                    <a:gd name="T88" fmla="*/ 5 w 26"/>
                    <a:gd name="T89" fmla="*/ 22 h 26"/>
                    <a:gd name="T90" fmla="*/ 3 w 26"/>
                    <a:gd name="T91" fmla="*/ 22 h 26"/>
                    <a:gd name="T92" fmla="*/ 2 w 26"/>
                    <a:gd name="T93" fmla="*/ 20 h 26"/>
                    <a:gd name="T94" fmla="*/ 2 w 26"/>
                    <a:gd name="T95" fmla="*/ 19 h 26"/>
                    <a:gd name="T96" fmla="*/ 0 w 26"/>
                    <a:gd name="T97" fmla="*/ 17 h 26"/>
                    <a:gd name="T98" fmla="*/ 0 w 26"/>
                    <a:gd name="T99" fmla="*/ 16 h 26"/>
                    <a:gd name="T100" fmla="*/ 0 w 26"/>
                    <a:gd name="T10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6" h="26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0" y="1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5" y="7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26" y="10"/>
                      </a:lnTo>
                      <a:lnTo>
                        <a:pt x="26" y="11"/>
                      </a:lnTo>
                      <a:lnTo>
                        <a:pt x="26" y="13"/>
                      </a:lnTo>
                      <a:lnTo>
                        <a:pt x="26" y="14"/>
                      </a:lnTo>
                      <a:lnTo>
                        <a:pt x="26" y="16"/>
                      </a:lnTo>
                      <a:lnTo>
                        <a:pt x="26" y="17"/>
                      </a:lnTo>
                      <a:lnTo>
                        <a:pt x="25" y="19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3" y="22"/>
                      </a:lnTo>
                      <a:lnTo>
                        <a:pt x="22" y="22"/>
                      </a:lnTo>
                      <a:lnTo>
                        <a:pt x="22" y="23"/>
                      </a:lnTo>
                      <a:lnTo>
                        <a:pt x="20" y="23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8" y="24"/>
                      </a:lnTo>
                      <a:lnTo>
                        <a:pt x="18" y="26"/>
                      </a:lnTo>
                      <a:lnTo>
                        <a:pt x="16" y="26"/>
                      </a:lnTo>
                      <a:lnTo>
                        <a:pt x="15" y="26"/>
                      </a:lnTo>
                      <a:lnTo>
                        <a:pt x="13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9" y="26"/>
                      </a:lnTo>
                      <a:lnTo>
                        <a:pt x="9" y="24"/>
                      </a:lnTo>
                      <a:lnTo>
                        <a:pt x="7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2"/>
                      </a:lnTo>
                      <a:lnTo>
                        <a:pt x="3" y="22"/>
                      </a:lnTo>
                      <a:lnTo>
                        <a:pt x="3" y="20"/>
                      </a:lnTo>
                      <a:lnTo>
                        <a:pt x="2" y="20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</p:grpSp>
          <p:grpSp>
            <p:nvGrpSpPr>
              <p:cNvPr id="13" name="Group 5"/>
              <p:cNvGrpSpPr>
                <a:grpSpLocks/>
              </p:cNvGrpSpPr>
              <p:nvPr/>
            </p:nvGrpSpPr>
            <p:grpSpPr bwMode="auto">
              <a:xfrm>
                <a:off x="3202" y="5640"/>
                <a:ext cx="2344" cy="885"/>
                <a:chOff x="3202" y="5640"/>
                <a:chExt cx="2344" cy="885"/>
              </a:xfrm>
            </p:grpSpPr>
            <p:grpSp>
              <p:nvGrpSpPr>
                <p:cNvPr id="14" name="Group 7"/>
                <p:cNvGrpSpPr>
                  <a:grpSpLocks/>
                </p:cNvGrpSpPr>
                <p:nvPr/>
              </p:nvGrpSpPr>
              <p:grpSpPr bwMode="auto">
                <a:xfrm>
                  <a:off x="3233" y="5640"/>
                  <a:ext cx="2313" cy="885"/>
                  <a:chOff x="3233" y="5640"/>
                  <a:chExt cx="2313" cy="885"/>
                </a:xfrm>
              </p:grpSpPr>
              <p:sp>
                <p:nvSpPr>
                  <p:cNvPr id="16" name="Freeform 10"/>
                  <p:cNvSpPr>
                    <a:spLocks/>
                  </p:cNvSpPr>
                  <p:nvPr/>
                </p:nvSpPr>
                <p:spPr bwMode="auto">
                  <a:xfrm>
                    <a:off x="3233" y="5843"/>
                    <a:ext cx="204" cy="431"/>
                  </a:xfrm>
                  <a:custGeom>
                    <a:avLst/>
                    <a:gdLst>
                      <a:gd name="T0" fmla="*/ 0 w 204"/>
                      <a:gd name="T1" fmla="*/ 0 h 431"/>
                      <a:gd name="T2" fmla="*/ 30 w 204"/>
                      <a:gd name="T3" fmla="*/ 180 h 431"/>
                      <a:gd name="T4" fmla="*/ 30 w 204"/>
                      <a:gd name="T5" fmla="*/ 285 h 431"/>
                      <a:gd name="T6" fmla="*/ 56 w 204"/>
                      <a:gd name="T7" fmla="*/ 410 h 431"/>
                      <a:gd name="T8" fmla="*/ 204 w 204"/>
                      <a:gd name="T9" fmla="*/ 410 h 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" h="431">
                        <a:moveTo>
                          <a:pt x="0" y="0"/>
                        </a:moveTo>
                        <a:cubicBezTo>
                          <a:pt x="5" y="29"/>
                          <a:pt x="25" y="133"/>
                          <a:pt x="30" y="180"/>
                        </a:cubicBezTo>
                        <a:cubicBezTo>
                          <a:pt x="35" y="227"/>
                          <a:pt x="26" y="247"/>
                          <a:pt x="30" y="285"/>
                        </a:cubicBezTo>
                        <a:cubicBezTo>
                          <a:pt x="34" y="323"/>
                          <a:pt x="27" y="389"/>
                          <a:pt x="56" y="410"/>
                        </a:cubicBezTo>
                        <a:cubicBezTo>
                          <a:pt x="85" y="431"/>
                          <a:pt x="179" y="410"/>
                          <a:pt x="204" y="41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17" name="Freeform 9"/>
                  <p:cNvSpPr>
                    <a:spLocks/>
                  </p:cNvSpPr>
                  <p:nvPr/>
                </p:nvSpPr>
                <p:spPr bwMode="auto">
                  <a:xfrm>
                    <a:off x="5006" y="5640"/>
                    <a:ext cx="540" cy="608"/>
                  </a:xfrm>
                  <a:custGeom>
                    <a:avLst/>
                    <a:gdLst>
                      <a:gd name="T0" fmla="*/ 0 w 540"/>
                      <a:gd name="T1" fmla="*/ 608 h 608"/>
                      <a:gd name="T2" fmla="*/ 159 w 540"/>
                      <a:gd name="T3" fmla="*/ 527 h 608"/>
                      <a:gd name="T4" fmla="*/ 140 w 540"/>
                      <a:gd name="T5" fmla="*/ 318 h 608"/>
                      <a:gd name="T6" fmla="*/ 274 w 540"/>
                      <a:gd name="T7" fmla="*/ 278 h 608"/>
                      <a:gd name="T8" fmla="*/ 499 w 540"/>
                      <a:gd name="T9" fmla="*/ 218 h 608"/>
                      <a:gd name="T10" fmla="*/ 522 w 540"/>
                      <a:gd name="T11" fmla="*/ 0 h 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40" h="608">
                        <a:moveTo>
                          <a:pt x="0" y="608"/>
                        </a:moveTo>
                        <a:cubicBezTo>
                          <a:pt x="26" y="595"/>
                          <a:pt x="136" y="575"/>
                          <a:pt x="159" y="527"/>
                        </a:cubicBezTo>
                        <a:cubicBezTo>
                          <a:pt x="182" y="479"/>
                          <a:pt x="121" y="360"/>
                          <a:pt x="140" y="318"/>
                        </a:cubicBezTo>
                        <a:cubicBezTo>
                          <a:pt x="159" y="276"/>
                          <a:pt x="214" y="295"/>
                          <a:pt x="274" y="278"/>
                        </a:cubicBezTo>
                        <a:cubicBezTo>
                          <a:pt x="334" y="261"/>
                          <a:pt x="458" y="264"/>
                          <a:pt x="499" y="218"/>
                        </a:cubicBezTo>
                        <a:cubicBezTo>
                          <a:pt x="540" y="172"/>
                          <a:pt x="517" y="45"/>
                          <a:pt x="522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18" name="AutoShape 8" descr="Rombos transparentes"/>
                  <p:cNvSpPr>
                    <a:spLocks noChangeArrowheads="1"/>
                  </p:cNvSpPr>
                  <p:nvPr/>
                </p:nvSpPr>
                <p:spPr bwMode="auto">
                  <a:xfrm>
                    <a:off x="3433" y="6237"/>
                    <a:ext cx="1570" cy="28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pattFill prst="openDmnd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</p:grpSp>
            <p:sp>
              <p:nvSpPr>
                <p:cNvPr id="15" name="Oval 6"/>
                <p:cNvSpPr>
                  <a:spLocks noChangeArrowheads="1"/>
                </p:cNvSpPr>
                <p:nvPr/>
              </p:nvSpPr>
              <p:spPr bwMode="auto">
                <a:xfrm>
                  <a:off x="3202" y="5768"/>
                  <a:ext cx="85" cy="85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</p:grpSp>
        </p:grp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7075" y="13524"/>
              <a:ext cx="2927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GT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C/8 anzuelos = 1 flotador PL</a:t>
              </a:r>
              <a:endParaRPr kumimoji="0" lang="es-GT" altLang="es-G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GT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C/10 </a:t>
              </a:r>
              <a:r>
                <a:rPr kumimoji="0" lang="es-GT" altLang="es-GT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flot</a:t>
              </a:r>
              <a:r>
                <a:rPr kumimoji="0" lang="es-GT" altLang="es-GT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PL =  1 bandera con luz</a:t>
              </a:r>
              <a:endParaRPr kumimoji="0" lang="es-GT" altLang="es-G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189" y="12976"/>
              <a:ext cx="179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GT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Red de enmalle</a:t>
              </a:r>
              <a:endParaRPr kumimoji="0" lang="es-GT" altLang="es-GT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GT" altLang="es-GT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Ancla de Capa )</a:t>
              </a:r>
              <a:endPara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0" name="Rectangle 279"/>
          <p:cNvSpPr>
            <a:spLocks noChangeArrowheads="1"/>
          </p:cNvSpPr>
          <p:nvPr/>
        </p:nvSpPr>
        <p:spPr bwMode="auto">
          <a:xfrm>
            <a:off x="144272" y="23948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357158" y="2928934"/>
            <a:ext cx="5275526" cy="3559178"/>
            <a:chOff x="2700" y="5034"/>
            <a:chExt cx="8307" cy="5604"/>
          </a:xfrm>
        </p:grpSpPr>
        <p:sp>
          <p:nvSpPr>
            <p:cNvPr id="122" name="Text Box 278"/>
            <p:cNvSpPr txBox="1">
              <a:spLocks noChangeArrowheads="1"/>
            </p:cNvSpPr>
            <p:nvPr/>
          </p:nvSpPr>
          <p:spPr bwMode="auto">
            <a:xfrm>
              <a:off x="3166" y="5034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700338" algn="ctr"/>
                  <a:tab pos="54006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9263" algn="r"/>
                  <a:tab pos="2700338" algn="ctr"/>
                  <a:tab pos="5400675" algn="r"/>
                </a:tabLst>
              </a:pPr>
              <a:r>
                <a:rPr kumimoji="0" lang="en-US" altLang="es-GT" sz="800" b="0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anose="020B080603090205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ARMADO DEL ARTE</a:t>
              </a:r>
              <a:endParaRPr kumimoji="0" lang="en-US" altLang="es-G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23" name="Group 121"/>
            <p:cNvGrpSpPr>
              <a:grpSpLocks/>
            </p:cNvGrpSpPr>
            <p:nvPr/>
          </p:nvGrpSpPr>
          <p:grpSpPr bwMode="auto">
            <a:xfrm>
              <a:off x="2700" y="5370"/>
              <a:ext cx="8307" cy="5268"/>
              <a:chOff x="2700" y="5370"/>
              <a:chExt cx="8307" cy="5268"/>
            </a:xfrm>
          </p:grpSpPr>
          <p:grpSp>
            <p:nvGrpSpPr>
              <p:cNvPr id="124" name="Group 270"/>
              <p:cNvGrpSpPr>
                <a:grpSpLocks/>
              </p:cNvGrpSpPr>
              <p:nvPr/>
            </p:nvGrpSpPr>
            <p:grpSpPr bwMode="auto">
              <a:xfrm>
                <a:off x="10575" y="9408"/>
                <a:ext cx="432" cy="1152"/>
                <a:chOff x="10575" y="9408"/>
                <a:chExt cx="432" cy="1152"/>
              </a:xfrm>
            </p:grpSpPr>
            <p:sp>
              <p:nvSpPr>
                <p:cNvPr id="273" name="Rectangle 277"/>
                <p:cNvSpPr>
                  <a:spLocks noChangeArrowheads="1"/>
                </p:cNvSpPr>
                <p:nvPr/>
              </p:nvSpPr>
              <p:spPr bwMode="auto">
                <a:xfrm>
                  <a:off x="10759" y="9668"/>
                  <a:ext cx="45" cy="107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274" name="Freeform 276"/>
                <p:cNvSpPr>
                  <a:spLocks/>
                </p:cNvSpPr>
                <p:nvPr/>
              </p:nvSpPr>
              <p:spPr bwMode="auto">
                <a:xfrm>
                  <a:off x="10604" y="9408"/>
                  <a:ext cx="350" cy="309"/>
                </a:xfrm>
                <a:custGeom>
                  <a:avLst/>
                  <a:gdLst>
                    <a:gd name="T0" fmla="*/ 3 w 240"/>
                    <a:gd name="T1" fmla="*/ 100 h 349"/>
                    <a:gd name="T2" fmla="*/ 6 w 240"/>
                    <a:gd name="T3" fmla="*/ 80 h 349"/>
                    <a:gd name="T4" fmla="*/ 9 w 240"/>
                    <a:gd name="T5" fmla="*/ 64 h 349"/>
                    <a:gd name="T6" fmla="*/ 13 w 240"/>
                    <a:gd name="T7" fmla="*/ 51 h 349"/>
                    <a:gd name="T8" fmla="*/ 17 w 240"/>
                    <a:gd name="T9" fmla="*/ 42 h 349"/>
                    <a:gd name="T10" fmla="*/ 21 w 240"/>
                    <a:gd name="T11" fmla="*/ 32 h 349"/>
                    <a:gd name="T12" fmla="*/ 27 w 240"/>
                    <a:gd name="T13" fmla="*/ 24 h 349"/>
                    <a:gd name="T14" fmla="*/ 34 w 240"/>
                    <a:gd name="T15" fmla="*/ 16 h 349"/>
                    <a:gd name="T16" fmla="*/ 40 w 240"/>
                    <a:gd name="T17" fmla="*/ 13 h 349"/>
                    <a:gd name="T18" fmla="*/ 50 w 240"/>
                    <a:gd name="T19" fmla="*/ 8 h 349"/>
                    <a:gd name="T20" fmla="*/ 60 w 240"/>
                    <a:gd name="T21" fmla="*/ 5 h 349"/>
                    <a:gd name="T22" fmla="*/ 73 w 240"/>
                    <a:gd name="T23" fmla="*/ 2 h 349"/>
                    <a:gd name="T24" fmla="*/ 155 w 240"/>
                    <a:gd name="T25" fmla="*/ 0 h 349"/>
                    <a:gd name="T26" fmla="*/ 170 w 240"/>
                    <a:gd name="T27" fmla="*/ 2 h 349"/>
                    <a:gd name="T28" fmla="*/ 183 w 240"/>
                    <a:gd name="T29" fmla="*/ 5 h 349"/>
                    <a:gd name="T30" fmla="*/ 193 w 240"/>
                    <a:gd name="T31" fmla="*/ 10 h 349"/>
                    <a:gd name="T32" fmla="*/ 200 w 240"/>
                    <a:gd name="T33" fmla="*/ 13 h 349"/>
                    <a:gd name="T34" fmla="*/ 209 w 240"/>
                    <a:gd name="T35" fmla="*/ 18 h 349"/>
                    <a:gd name="T36" fmla="*/ 214 w 240"/>
                    <a:gd name="T37" fmla="*/ 26 h 349"/>
                    <a:gd name="T38" fmla="*/ 220 w 240"/>
                    <a:gd name="T39" fmla="*/ 34 h 349"/>
                    <a:gd name="T40" fmla="*/ 225 w 240"/>
                    <a:gd name="T41" fmla="*/ 42 h 349"/>
                    <a:gd name="T42" fmla="*/ 229 w 240"/>
                    <a:gd name="T43" fmla="*/ 55 h 349"/>
                    <a:gd name="T44" fmla="*/ 232 w 240"/>
                    <a:gd name="T45" fmla="*/ 69 h 349"/>
                    <a:gd name="T46" fmla="*/ 236 w 240"/>
                    <a:gd name="T47" fmla="*/ 85 h 349"/>
                    <a:gd name="T48" fmla="*/ 238 w 240"/>
                    <a:gd name="T49" fmla="*/ 100 h 349"/>
                    <a:gd name="T50" fmla="*/ 236 w 240"/>
                    <a:gd name="T51" fmla="*/ 230 h 349"/>
                    <a:gd name="T52" fmla="*/ 235 w 240"/>
                    <a:gd name="T53" fmla="*/ 251 h 349"/>
                    <a:gd name="T54" fmla="*/ 233 w 240"/>
                    <a:gd name="T55" fmla="*/ 269 h 349"/>
                    <a:gd name="T56" fmla="*/ 232 w 240"/>
                    <a:gd name="T57" fmla="*/ 280 h 349"/>
                    <a:gd name="T58" fmla="*/ 229 w 240"/>
                    <a:gd name="T59" fmla="*/ 294 h 349"/>
                    <a:gd name="T60" fmla="*/ 225 w 240"/>
                    <a:gd name="T61" fmla="*/ 305 h 349"/>
                    <a:gd name="T62" fmla="*/ 220 w 240"/>
                    <a:gd name="T63" fmla="*/ 315 h 349"/>
                    <a:gd name="T64" fmla="*/ 216 w 240"/>
                    <a:gd name="T65" fmla="*/ 322 h 349"/>
                    <a:gd name="T66" fmla="*/ 209 w 240"/>
                    <a:gd name="T67" fmla="*/ 328 h 349"/>
                    <a:gd name="T68" fmla="*/ 200 w 240"/>
                    <a:gd name="T69" fmla="*/ 334 h 349"/>
                    <a:gd name="T70" fmla="*/ 189 w 240"/>
                    <a:gd name="T71" fmla="*/ 338 h 349"/>
                    <a:gd name="T72" fmla="*/ 178 w 240"/>
                    <a:gd name="T73" fmla="*/ 341 h 349"/>
                    <a:gd name="T74" fmla="*/ 164 w 240"/>
                    <a:gd name="T75" fmla="*/ 344 h 349"/>
                    <a:gd name="T76" fmla="*/ 76 w 240"/>
                    <a:gd name="T77" fmla="*/ 347 h 349"/>
                    <a:gd name="T78" fmla="*/ 63 w 240"/>
                    <a:gd name="T79" fmla="*/ 342 h 349"/>
                    <a:gd name="T80" fmla="*/ 55 w 240"/>
                    <a:gd name="T81" fmla="*/ 339 h 349"/>
                    <a:gd name="T82" fmla="*/ 45 w 240"/>
                    <a:gd name="T83" fmla="*/ 334 h 349"/>
                    <a:gd name="T84" fmla="*/ 36 w 240"/>
                    <a:gd name="T85" fmla="*/ 330 h 349"/>
                    <a:gd name="T86" fmla="*/ 29 w 240"/>
                    <a:gd name="T87" fmla="*/ 322 h 349"/>
                    <a:gd name="T88" fmla="*/ 23 w 240"/>
                    <a:gd name="T89" fmla="*/ 315 h 349"/>
                    <a:gd name="T90" fmla="*/ 19 w 240"/>
                    <a:gd name="T91" fmla="*/ 305 h 349"/>
                    <a:gd name="T92" fmla="*/ 14 w 240"/>
                    <a:gd name="T93" fmla="*/ 294 h 349"/>
                    <a:gd name="T94" fmla="*/ 10 w 240"/>
                    <a:gd name="T95" fmla="*/ 280 h 349"/>
                    <a:gd name="T96" fmla="*/ 9 w 240"/>
                    <a:gd name="T97" fmla="*/ 269 h 349"/>
                    <a:gd name="T98" fmla="*/ 6 w 240"/>
                    <a:gd name="T99" fmla="*/ 251 h 349"/>
                    <a:gd name="T100" fmla="*/ 4 w 240"/>
                    <a:gd name="T101" fmla="*/ 23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0" h="349">
                      <a:moveTo>
                        <a:pt x="0" y="116"/>
                      </a:moveTo>
                      <a:lnTo>
                        <a:pt x="1" y="111"/>
                      </a:lnTo>
                      <a:lnTo>
                        <a:pt x="1" y="105"/>
                      </a:lnTo>
                      <a:lnTo>
                        <a:pt x="3" y="100"/>
                      </a:lnTo>
                      <a:lnTo>
                        <a:pt x="3" y="95"/>
                      </a:lnTo>
                      <a:lnTo>
                        <a:pt x="4" y="90"/>
                      </a:lnTo>
                      <a:lnTo>
                        <a:pt x="4" y="85"/>
                      </a:lnTo>
                      <a:lnTo>
                        <a:pt x="6" y="80"/>
                      </a:lnTo>
                      <a:lnTo>
                        <a:pt x="7" y="77"/>
                      </a:lnTo>
                      <a:lnTo>
                        <a:pt x="7" y="72"/>
                      </a:lnTo>
                      <a:lnTo>
                        <a:pt x="9" y="69"/>
                      </a:lnTo>
                      <a:lnTo>
                        <a:pt x="9" y="64"/>
                      </a:lnTo>
                      <a:lnTo>
                        <a:pt x="10" y="61"/>
                      </a:lnTo>
                      <a:lnTo>
                        <a:pt x="11" y="58"/>
                      </a:lnTo>
                      <a:lnTo>
                        <a:pt x="11" y="55"/>
                      </a:lnTo>
                      <a:lnTo>
                        <a:pt x="13" y="51"/>
                      </a:lnTo>
                      <a:lnTo>
                        <a:pt x="14" y="48"/>
                      </a:lnTo>
                      <a:lnTo>
                        <a:pt x="16" y="45"/>
                      </a:lnTo>
                      <a:lnTo>
                        <a:pt x="17" y="42"/>
                      </a:lnTo>
                      <a:lnTo>
                        <a:pt x="17" y="39"/>
                      </a:lnTo>
                      <a:lnTo>
                        <a:pt x="19" y="37"/>
                      </a:lnTo>
                      <a:lnTo>
                        <a:pt x="20" y="34"/>
                      </a:lnTo>
                      <a:lnTo>
                        <a:pt x="21" y="32"/>
                      </a:lnTo>
                      <a:lnTo>
                        <a:pt x="23" y="29"/>
                      </a:lnTo>
                      <a:lnTo>
                        <a:pt x="24" y="27"/>
                      </a:lnTo>
                      <a:lnTo>
                        <a:pt x="26" y="26"/>
                      </a:lnTo>
                      <a:lnTo>
                        <a:pt x="27" y="24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3" y="18"/>
                      </a:lnTo>
                      <a:lnTo>
                        <a:pt x="34" y="16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0" y="13"/>
                      </a:lnTo>
                      <a:lnTo>
                        <a:pt x="43" y="11"/>
                      </a:lnTo>
                      <a:lnTo>
                        <a:pt x="45" y="10"/>
                      </a:lnTo>
                      <a:lnTo>
                        <a:pt x="47" y="10"/>
                      </a:lnTo>
                      <a:lnTo>
                        <a:pt x="50" y="8"/>
                      </a:lnTo>
                      <a:lnTo>
                        <a:pt x="52" y="6"/>
                      </a:lnTo>
                      <a:lnTo>
                        <a:pt x="55" y="6"/>
                      </a:lnTo>
                      <a:lnTo>
                        <a:pt x="58" y="5"/>
                      </a:lnTo>
                      <a:lnTo>
                        <a:pt x="60" y="5"/>
                      </a:lnTo>
                      <a:lnTo>
                        <a:pt x="63" y="3"/>
                      </a:lnTo>
                      <a:lnTo>
                        <a:pt x="66" y="3"/>
                      </a:lnTo>
                      <a:lnTo>
                        <a:pt x="70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155" y="0"/>
                      </a:lnTo>
                      <a:lnTo>
                        <a:pt x="160" y="0"/>
                      </a:lnTo>
                      <a:lnTo>
                        <a:pt x="164" y="2"/>
                      </a:lnTo>
                      <a:lnTo>
                        <a:pt x="167" y="2"/>
                      </a:lnTo>
                      <a:lnTo>
                        <a:pt x="170" y="2"/>
                      </a:lnTo>
                      <a:lnTo>
                        <a:pt x="174" y="3"/>
                      </a:lnTo>
                      <a:lnTo>
                        <a:pt x="177" y="3"/>
                      </a:lnTo>
                      <a:lnTo>
                        <a:pt x="180" y="5"/>
                      </a:lnTo>
                      <a:lnTo>
                        <a:pt x="183" y="5"/>
                      </a:lnTo>
                      <a:lnTo>
                        <a:pt x="186" y="6"/>
                      </a:lnTo>
                      <a:lnTo>
                        <a:pt x="189" y="6"/>
                      </a:lnTo>
                      <a:lnTo>
                        <a:pt x="191" y="8"/>
                      </a:lnTo>
                      <a:lnTo>
                        <a:pt x="193" y="10"/>
                      </a:lnTo>
                      <a:lnTo>
                        <a:pt x="196" y="10"/>
                      </a:lnTo>
                      <a:lnTo>
                        <a:pt x="199" y="11"/>
                      </a:lnTo>
                      <a:lnTo>
                        <a:pt x="200" y="13"/>
                      </a:lnTo>
                      <a:lnTo>
                        <a:pt x="203" y="15"/>
                      </a:lnTo>
                      <a:lnTo>
                        <a:pt x="204" y="16"/>
                      </a:lnTo>
                      <a:lnTo>
                        <a:pt x="206" y="16"/>
                      </a:lnTo>
                      <a:lnTo>
                        <a:pt x="209" y="18"/>
                      </a:lnTo>
                      <a:lnTo>
                        <a:pt x="210" y="19"/>
                      </a:lnTo>
                      <a:lnTo>
                        <a:pt x="212" y="21"/>
                      </a:lnTo>
                      <a:lnTo>
                        <a:pt x="213" y="24"/>
                      </a:lnTo>
                      <a:lnTo>
                        <a:pt x="214" y="26"/>
                      </a:lnTo>
                      <a:lnTo>
                        <a:pt x="216" y="27"/>
                      </a:lnTo>
                      <a:lnTo>
                        <a:pt x="217" y="29"/>
                      </a:lnTo>
                      <a:lnTo>
                        <a:pt x="219" y="32"/>
                      </a:lnTo>
                      <a:lnTo>
                        <a:pt x="220" y="34"/>
                      </a:lnTo>
                      <a:lnTo>
                        <a:pt x="222" y="37"/>
                      </a:lnTo>
                      <a:lnTo>
                        <a:pt x="223" y="39"/>
                      </a:lnTo>
                      <a:lnTo>
                        <a:pt x="225" y="42"/>
                      </a:lnTo>
                      <a:lnTo>
                        <a:pt x="226" y="45"/>
                      </a:lnTo>
                      <a:lnTo>
                        <a:pt x="226" y="48"/>
                      </a:lnTo>
                      <a:lnTo>
                        <a:pt x="227" y="51"/>
                      </a:lnTo>
                      <a:lnTo>
                        <a:pt x="229" y="55"/>
                      </a:lnTo>
                      <a:lnTo>
                        <a:pt x="229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2" y="69"/>
                      </a:lnTo>
                      <a:lnTo>
                        <a:pt x="233" y="72"/>
                      </a:lnTo>
                      <a:lnTo>
                        <a:pt x="233" y="77"/>
                      </a:lnTo>
                      <a:lnTo>
                        <a:pt x="235" y="80"/>
                      </a:lnTo>
                      <a:lnTo>
                        <a:pt x="236" y="85"/>
                      </a:lnTo>
                      <a:lnTo>
                        <a:pt x="236" y="90"/>
                      </a:lnTo>
                      <a:lnTo>
                        <a:pt x="238" y="95"/>
                      </a:lnTo>
                      <a:lnTo>
                        <a:pt x="238" y="100"/>
                      </a:lnTo>
                      <a:lnTo>
                        <a:pt x="239" y="105"/>
                      </a:lnTo>
                      <a:lnTo>
                        <a:pt x="239" y="111"/>
                      </a:lnTo>
                      <a:lnTo>
                        <a:pt x="240" y="116"/>
                      </a:lnTo>
                      <a:lnTo>
                        <a:pt x="236" y="225"/>
                      </a:lnTo>
                      <a:lnTo>
                        <a:pt x="236" y="230"/>
                      </a:lnTo>
                      <a:lnTo>
                        <a:pt x="236" y="235"/>
                      </a:lnTo>
                      <a:lnTo>
                        <a:pt x="235" y="241"/>
                      </a:lnTo>
                      <a:lnTo>
                        <a:pt x="235" y="246"/>
                      </a:lnTo>
                      <a:lnTo>
                        <a:pt x="235" y="251"/>
                      </a:lnTo>
                      <a:lnTo>
                        <a:pt x="235" y="256"/>
                      </a:lnTo>
                      <a:lnTo>
                        <a:pt x="233" y="260"/>
                      </a:lnTo>
                      <a:lnTo>
                        <a:pt x="233" y="264"/>
                      </a:lnTo>
                      <a:lnTo>
                        <a:pt x="233" y="269"/>
                      </a:lnTo>
                      <a:lnTo>
                        <a:pt x="233" y="272"/>
                      </a:lnTo>
                      <a:lnTo>
                        <a:pt x="232" y="277"/>
                      </a:lnTo>
                      <a:lnTo>
                        <a:pt x="232" y="280"/>
                      </a:lnTo>
                      <a:lnTo>
                        <a:pt x="230" y="285"/>
                      </a:lnTo>
                      <a:lnTo>
                        <a:pt x="230" y="288"/>
                      </a:lnTo>
                      <a:lnTo>
                        <a:pt x="229" y="291"/>
                      </a:lnTo>
                      <a:lnTo>
                        <a:pt x="229" y="294"/>
                      </a:lnTo>
                      <a:lnTo>
                        <a:pt x="227" y="297"/>
                      </a:lnTo>
                      <a:lnTo>
                        <a:pt x="227" y="301"/>
                      </a:lnTo>
                      <a:lnTo>
                        <a:pt x="226" y="302"/>
                      </a:lnTo>
                      <a:lnTo>
                        <a:pt x="225" y="305"/>
                      </a:lnTo>
                      <a:lnTo>
                        <a:pt x="225" y="309"/>
                      </a:lnTo>
                      <a:lnTo>
                        <a:pt x="223" y="310"/>
                      </a:lnTo>
                      <a:lnTo>
                        <a:pt x="222" y="314"/>
                      </a:lnTo>
                      <a:lnTo>
                        <a:pt x="220" y="315"/>
                      </a:lnTo>
                      <a:lnTo>
                        <a:pt x="219" y="317"/>
                      </a:lnTo>
                      <a:lnTo>
                        <a:pt x="217" y="320"/>
                      </a:lnTo>
                      <a:lnTo>
                        <a:pt x="216" y="322"/>
                      </a:lnTo>
                      <a:lnTo>
                        <a:pt x="214" y="323"/>
                      </a:lnTo>
                      <a:lnTo>
                        <a:pt x="213" y="325"/>
                      </a:lnTo>
                      <a:lnTo>
                        <a:pt x="210" y="326"/>
                      </a:lnTo>
                      <a:lnTo>
                        <a:pt x="209" y="328"/>
                      </a:lnTo>
                      <a:lnTo>
                        <a:pt x="207" y="330"/>
                      </a:lnTo>
                      <a:lnTo>
                        <a:pt x="204" y="331"/>
                      </a:lnTo>
                      <a:lnTo>
                        <a:pt x="202" y="333"/>
                      </a:lnTo>
                      <a:lnTo>
                        <a:pt x="200" y="334"/>
                      </a:lnTo>
                      <a:lnTo>
                        <a:pt x="197" y="334"/>
                      </a:lnTo>
                      <a:lnTo>
                        <a:pt x="194" y="336"/>
                      </a:lnTo>
                      <a:lnTo>
                        <a:pt x="191" y="338"/>
                      </a:lnTo>
                      <a:lnTo>
                        <a:pt x="189" y="338"/>
                      </a:lnTo>
                      <a:lnTo>
                        <a:pt x="186" y="339"/>
                      </a:lnTo>
                      <a:lnTo>
                        <a:pt x="183" y="341"/>
                      </a:lnTo>
                      <a:lnTo>
                        <a:pt x="178" y="341"/>
                      </a:lnTo>
                      <a:lnTo>
                        <a:pt x="176" y="342"/>
                      </a:lnTo>
                      <a:lnTo>
                        <a:pt x="173" y="342"/>
                      </a:lnTo>
                      <a:lnTo>
                        <a:pt x="168" y="342"/>
                      </a:lnTo>
                      <a:lnTo>
                        <a:pt x="164" y="344"/>
                      </a:lnTo>
                      <a:lnTo>
                        <a:pt x="160" y="344"/>
                      </a:lnTo>
                      <a:lnTo>
                        <a:pt x="155" y="346"/>
                      </a:lnTo>
                      <a:lnTo>
                        <a:pt x="83" y="349"/>
                      </a:lnTo>
                      <a:lnTo>
                        <a:pt x="81" y="347"/>
                      </a:lnTo>
                      <a:lnTo>
                        <a:pt x="76" y="347"/>
                      </a:lnTo>
                      <a:lnTo>
                        <a:pt x="73" y="346"/>
                      </a:lnTo>
                      <a:lnTo>
                        <a:pt x="70" y="346"/>
                      </a:lnTo>
                      <a:lnTo>
                        <a:pt x="66" y="344"/>
                      </a:lnTo>
                      <a:lnTo>
                        <a:pt x="63" y="342"/>
                      </a:lnTo>
                      <a:lnTo>
                        <a:pt x="60" y="342"/>
                      </a:lnTo>
                      <a:lnTo>
                        <a:pt x="58" y="341"/>
                      </a:lnTo>
                      <a:lnTo>
                        <a:pt x="55" y="339"/>
                      </a:lnTo>
                      <a:lnTo>
                        <a:pt x="52" y="339"/>
                      </a:lnTo>
                      <a:lnTo>
                        <a:pt x="49" y="338"/>
                      </a:lnTo>
                      <a:lnTo>
                        <a:pt x="47" y="336"/>
                      </a:lnTo>
                      <a:lnTo>
                        <a:pt x="45" y="334"/>
                      </a:lnTo>
                      <a:lnTo>
                        <a:pt x="42" y="334"/>
                      </a:lnTo>
                      <a:lnTo>
                        <a:pt x="40" y="333"/>
                      </a:lnTo>
                      <a:lnTo>
                        <a:pt x="37" y="331"/>
                      </a:lnTo>
                      <a:lnTo>
                        <a:pt x="36" y="330"/>
                      </a:lnTo>
                      <a:lnTo>
                        <a:pt x="33" y="328"/>
                      </a:lnTo>
                      <a:lnTo>
                        <a:pt x="32" y="326"/>
                      </a:lnTo>
                      <a:lnTo>
                        <a:pt x="30" y="323"/>
                      </a:lnTo>
                      <a:lnTo>
                        <a:pt x="29" y="322"/>
                      </a:lnTo>
                      <a:lnTo>
                        <a:pt x="26" y="320"/>
                      </a:lnTo>
                      <a:lnTo>
                        <a:pt x="24" y="318"/>
                      </a:lnTo>
                      <a:lnTo>
                        <a:pt x="23" y="315"/>
                      </a:lnTo>
                      <a:lnTo>
                        <a:pt x="21" y="314"/>
                      </a:lnTo>
                      <a:lnTo>
                        <a:pt x="20" y="310"/>
                      </a:lnTo>
                      <a:lnTo>
                        <a:pt x="19" y="309"/>
                      </a:lnTo>
                      <a:lnTo>
                        <a:pt x="19" y="305"/>
                      </a:lnTo>
                      <a:lnTo>
                        <a:pt x="17" y="302"/>
                      </a:lnTo>
                      <a:lnTo>
                        <a:pt x="16" y="301"/>
                      </a:lnTo>
                      <a:lnTo>
                        <a:pt x="14" y="297"/>
                      </a:lnTo>
                      <a:lnTo>
                        <a:pt x="14" y="294"/>
                      </a:lnTo>
                      <a:lnTo>
                        <a:pt x="13" y="291"/>
                      </a:lnTo>
                      <a:lnTo>
                        <a:pt x="11" y="288"/>
                      </a:lnTo>
                      <a:lnTo>
                        <a:pt x="11" y="285"/>
                      </a:lnTo>
                      <a:lnTo>
                        <a:pt x="10" y="280"/>
                      </a:lnTo>
                      <a:lnTo>
                        <a:pt x="10" y="277"/>
                      </a:lnTo>
                      <a:lnTo>
                        <a:pt x="9" y="272"/>
                      </a:lnTo>
                      <a:lnTo>
                        <a:pt x="9" y="269"/>
                      </a:lnTo>
                      <a:lnTo>
                        <a:pt x="7" y="264"/>
                      </a:lnTo>
                      <a:lnTo>
                        <a:pt x="7" y="260"/>
                      </a:lnTo>
                      <a:lnTo>
                        <a:pt x="7" y="256"/>
                      </a:lnTo>
                      <a:lnTo>
                        <a:pt x="6" y="251"/>
                      </a:lnTo>
                      <a:lnTo>
                        <a:pt x="6" y="246"/>
                      </a:lnTo>
                      <a:lnTo>
                        <a:pt x="6" y="241"/>
                      </a:lnTo>
                      <a:lnTo>
                        <a:pt x="4" y="235"/>
                      </a:lnTo>
                      <a:lnTo>
                        <a:pt x="4" y="230"/>
                      </a:lnTo>
                      <a:lnTo>
                        <a:pt x="4" y="225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275" name="Freeform 275"/>
                <p:cNvSpPr>
                  <a:spLocks/>
                </p:cNvSpPr>
                <p:nvPr/>
              </p:nvSpPr>
              <p:spPr bwMode="auto">
                <a:xfrm>
                  <a:off x="10644" y="9443"/>
                  <a:ext cx="271" cy="239"/>
                </a:xfrm>
                <a:custGeom>
                  <a:avLst/>
                  <a:gdLst>
                    <a:gd name="T0" fmla="*/ 2 w 186"/>
                    <a:gd name="T1" fmla="*/ 77 h 269"/>
                    <a:gd name="T2" fmla="*/ 5 w 186"/>
                    <a:gd name="T3" fmla="*/ 63 h 269"/>
                    <a:gd name="T4" fmla="*/ 7 w 186"/>
                    <a:gd name="T5" fmla="*/ 50 h 269"/>
                    <a:gd name="T6" fmla="*/ 10 w 186"/>
                    <a:gd name="T7" fmla="*/ 39 h 269"/>
                    <a:gd name="T8" fmla="*/ 13 w 186"/>
                    <a:gd name="T9" fmla="*/ 32 h 269"/>
                    <a:gd name="T10" fmla="*/ 16 w 186"/>
                    <a:gd name="T11" fmla="*/ 24 h 269"/>
                    <a:gd name="T12" fmla="*/ 20 w 186"/>
                    <a:gd name="T13" fmla="*/ 18 h 269"/>
                    <a:gd name="T14" fmla="*/ 26 w 186"/>
                    <a:gd name="T15" fmla="*/ 13 h 269"/>
                    <a:gd name="T16" fmla="*/ 32 w 186"/>
                    <a:gd name="T17" fmla="*/ 10 h 269"/>
                    <a:gd name="T18" fmla="*/ 39 w 186"/>
                    <a:gd name="T19" fmla="*/ 7 h 269"/>
                    <a:gd name="T20" fmla="*/ 48 w 186"/>
                    <a:gd name="T21" fmla="*/ 3 h 269"/>
                    <a:gd name="T22" fmla="*/ 58 w 186"/>
                    <a:gd name="T23" fmla="*/ 2 h 269"/>
                    <a:gd name="T24" fmla="*/ 121 w 186"/>
                    <a:gd name="T25" fmla="*/ 0 h 269"/>
                    <a:gd name="T26" fmla="*/ 131 w 186"/>
                    <a:gd name="T27" fmla="*/ 2 h 269"/>
                    <a:gd name="T28" fmla="*/ 141 w 186"/>
                    <a:gd name="T29" fmla="*/ 3 h 269"/>
                    <a:gd name="T30" fmla="*/ 150 w 186"/>
                    <a:gd name="T31" fmla="*/ 7 h 269"/>
                    <a:gd name="T32" fmla="*/ 156 w 186"/>
                    <a:gd name="T33" fmla="*/ 10 h 269"/>
                    <a:gd name="T34" fmla="*/ 162 w 186"/>
                    <a:gd name="T35" fmla="*/ 15 h 269"/>
                    <a:gd name="T36" fmla="*/ 167 w 186"/>
                    <a:gd name="T37" fmla="*/ 20 h 269"/>
                    <a:gd name="T38" fmla="*/ 172 w 186"/>
                    <a:gd name="T39" fmla="*/ 26 h 269"/>
                    <a:gd name="T40" fmla="*/ 175 w 186"/>
                    <a:gd name="T41" fmla="*/ 32 h 269"/>
                    <a:gd name="T42" fmla="*/ 177 w 186"/>
                    <a:gd name="T43" fmla="*/ 42 h 269"/>
                    <a:gd name="T44" fmla="*/ 180 w 186"/>
                    <a:gd name="T45" fmla="*/ 53 h 269"/>
                    <a:gd name="T46" fmla="*/ 183 w 186"/>
                    <a:gd name="T47" fmla="*/ 66 h 269"/>
                    <a:gd name="T48" fmla="*/ 185 w 186"/>
                    <a:gd name="T49" fmla="*/ 77 h 269"/>
                    <a:gd name="T50" fmla="*/ 183 w 186"/>
                    <a:gd name="T51" fmla="*/ 177 h 269"/>
                    <a:gd name="T52" fmla="*/ 182 w 186"/>
                    <a:gd name="T53" fmla="*/ 193 h 269"/>
                    <a:gd name="T54" fmla="*/ 180 w 186"/>
                    <a:gd name="T55" fmla="*/ 206 h 269"/>
                    <a:gd name="T56" fmla="*/ 180 w 186"/>
                    <a:gd name="T57" fmla="*/ 216 h 269"/>
                    <a:gd name="T58" fmla="*/ 177 w 186"/>
                    <a:gd name="T59" fmla="*/ 225 h 269"/>
                    <a:gd name="T60" fmla="*/ 175 w 186"/>
                    <a:gd name="T61" fmla="*/ 235 h 269"/>
                    <a:gd name="T62" fmla="*/ 172 w 186"/>
                    <a:gd name="T63" fmla="*/ 243 h 269"/>
                    <a:gd name="T64" fmla="*/ 167 w 186"/>
                    <a:gd name="T65" fmla="*/ 246 h 269"/>
                    <a:gd name="T66" fmla="*/ 162 w 186"/>
                    <a:gd name="T67" fmla="*/ 253 h 269"/>
                    <a:gd name="T68" fmla="*/ 156 w 186"/>
                    <a:gd name="T69" fmla="*/ 256 h 269"/>
                    <a:gd name="T70" fmla="*/ 147 w 186"/>
                    <a:gd name="T71" fmla="*/ 259 h 269"/>
                    <a:gd name="T72" fmla="*/ 139 w 186"/>
                    <a:gd name="T73" fmla="*/ 262 h 269"/>
                    <a:gd name="T74" fmla="*/ 127 w 186"/>
                    <a:gd name="T75" fmla="*/ 264 h 269"/>
                    <a:gd name="T76" fmla="*/ 61 w 186"/>
                    <a:gd name="T77" fmla="*/ 267 h 269"/>
                    <a:gd name="T78" fmla="*/ 49 w 186"/>
                    <a:gd name="T79" fmla="*/ 264 h 269"/>
                    <a:gd name="T80" fmla="*/ 42 w 186"/>
                    <a:gd name="T81" fmla="*/ 262 h 269"/>
                    <a:gd name="T82" fmla="*/ 35 w 186"/>
                    <a:gd name="T83" fmla="*/ 257 h 269"/>
                    <a:gd name="T84" fmla="*/ 28 w 186"/>
                    <a:gd name="T85" fmla="*/ 253 h 269"/>
                    <a:gd name="T86" fmla="*/ 22 w 186"/>
                    <a:gd name="T87" fmla="*/ 248 h 269"/>
                    <a:gd name="T88" fmla="*/ 18 w 186"/>
                    <a:gd name="T89" fmla="*/ 243 h 269"/>
                    <a:gd name="T90" fmla="*/ 15 w 186"/>
                    <a:gd name="T91" fmla="*/ 235 h 269"/>
                    <a:gd name="T92" fmla="*/ 10 w 186"/>
                    <a:gd name="T93" fmla="*/ 225 h 269"/>
                    <a:gd name="T94" fmla="*/ 9 w 186"/>
                    <a:gd name="T95" fmla="*/ 216 h 269"/>
                    <a:gd name="T96" fmla="*/ 6 w 186"/>
                    <a:gd name="T97" fmla="*/ 206 h 269"/>
                    <a:gd name="T98" fmla="*/ 5 w 186"/>
                    <a:gd name="T99" fmla="*/ 193 h 269"/>
                    <a:gd name="T100" fmla="*/ 5 w 186"/>
                    <a:gd name="T101" fmla="*/ 177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6" h="269">
                      <a:moveTo>
                        <a:pt x="0" y="90"/>
                      </a:moveTo>
                      <a:lnTo>
                        <a:pt x="0" y="85"/>
                      </a:lnTo>
                      <a:lnTo>
                        <a:pt x="2" y="81"/>
                      </a:lnTo>
                      <a:lnTo>
                        <a:pt x="2" y="77"/>
                      </a:lnTo>
                      <a:lnTo>
                        <a:pt x="3" y="73"/>
                      </a:lnTo>
                      <a:lnTo>
                        <a:pt x="3" y="69"/>
                      </a:lnTo>
                      <a:lnTo>
                        <a:pt x="3" y="66"/>
                      </a:lnTo>
                      <a:lnTo>
                        <a:pt x="5" y="63"/>
                      </a:lnTo>
                      <a:lnTo>
                        <a:pt x="5" y="58"/>
                      </a:lnTo>
                      <a:lnTo>
                        <a:pt x="6" y="57"/>
                      </a:lnTo>
                      <a:lnTo>
                        <a:pt x="6" y="53"/>
                      </a:lnTo>
                      <a:lnTo>
                        <a:pt x="7" y="50"/>
                      </a:lnTo>
                      <a:lnTo>
                        <a:pt x="7" y="47"/>
                      </a:lnTo>
                      <a:lnTo>
                        <a:pt x="9" y="44"/>
                      </a:lnTo>
                      <a:lnTo>
                        <a:pt x="9" y="42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2" y="34"/>
                      </a:lnTo>
                      <a:lnTo>
                        <a:pt x="13" y="32"/>
                      </a:lnTo>
                      <a:lnTo>
                        <a:pt x="13" y="29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6" y="13"/>
                      </a:lnTo>
                      <a:lnTo>
                        <a:pt x="28" y="11"/>
                      </a:lnTo>
                      <a:lnTo>
                        <a:pt x="29" y="10"/>
                      </a:lnTo>
                      <a:lnTo>
                        <a:pt x="32" y="10"/>
                      </a:lnTo>
                      <a:lnTo>
                        <a:pt x="33" y="8"/>
                      </a:lnTo>
                      <a:lnTo>
                        <a:pt x="35" y="8"/>
                      </a:lnTo>
                      <a:lnTo>
                        <a:pt x="36" y="7"/>
                      </a:lnTo>
                      <a:lnTo>
                        <a:pt x="39" y="7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5" y="3"/>
                      </a:lnTo>
                      <a:lnTo>
                        <a:pt x="48" y="3"/>
                      </a:lnTo>
                      <a:lnTo>
                        <a:pt x="49" y="3"/>
                      </a:lnTo>
                      <a:lnTo>
                        <a:pt x="52" y="2"/>
                      </a:lnTo>
                      <a:lnTo>
                        <a:pt x="55" y="2"/>
                      </a:lnTo>
                      <a:lnTo>
                        <a:pt x="58" y="2"/>
                      </a:lnTo>
                      <a:lnTo>
                        <a:pt x="61" y="2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7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4" y="2"/>
                      </a:lnTo>
                      <a:lnTo>
                        <a:pt x="137" y="3"/>
                      </a:lnTo>
                      <a:lnTo>
                        <a:pt x="140" y="3"/>
                      </a:lnTo>
                      <a:lnTo>
                        <a:pt x="141" y="3"/>
                      </a:lnTo>
                      <a:lnTo>
                        <a:pt x="144" y="5"/>
                      </a:lnTo>
                      <a:lnTo>
                        <a:pt x="146" y="5"/>
                      </a:lnTo>
                      <a:lnTo>
                        <a:pt x="147" y="7"/>
                      </a:lnTo>
                      <a:lnTo>
                        <a:pt x="150" y="7"/>
                      </a:lnTo>
                      <a:lnTo>
                        <a:pt x="151" y="8"/>
                      </a:lnTo>
                      <a:lnTo>
                        <a:pt x="153" y="8"/>
                      </a:lnTo>
                      <a:lnTo>
                        <a:pt x="156" y="10"/>
                      </a:lnTo>
                      <a:lnTo>
                        <a:pt x="157" y="10"/>
                      </a:lnTo>
                      <a:lnTo>
                        <a:pt x="159" y="11"/>
                      </a:lnTo>
                      <a:lnTo>
                        <a:pt x="160" y="13"/>
                      </a:lnTo>
                      <a:lnTo>
                        <a:pt x="162" y="15"/>
                      </a:lnTo>
                      <a:lnTo>
                        <a:pt x="163" y="15"/>
                      </a:lnTo>
                      <a:lnTo>
                        <a:pt x="164" y="16"/>
                      </a:lnTo>
                      <a:lnTo>
                        <a:pt x="166" y="18"/>
                      </a:lnTo>
                      <a:lnTo>
                        <a:pt x="167" y="20"/>
                      </a:lnTo>
                      <a:lnTo>
                        <a:pt x="167" y="21"/>
                      </a:lnTo>
                      <a:lnTo>
                        <a:pt x="169" y="23"/>
                      </a:lnTo>
                      <a:lnTo>
                        <a:pt x="170" y="24"/>
                      </a:lnTo>
                      <a:lnTo>
                        <a:pt x="172" y="26"/>
                      </a:lnTo>
                      <a:lnTo>
                        <a:pt x="172" y="28"/>
                      </a:lnTo>
                      <a:lnTo>
                        <a:pt x="173" y="29"/>
                      </a:lnTo>
                      <a:lnTo>
                        <a:pt x="175" y="32"/>
                      </a:lnTo>
                      <a:lnTo>
                        <a:pt x="175" y="34"/>
                      </a:lnTo>
                      <a:lnTo>
                        <a:pt x="176" y="37"/>
                      </a:lnTo>
                      <a:lnTo>
                        <a:pt x="176" y="39"/>
                      </a:lnTo>
                      <a:lnTo>
                        <a:pt x="177" y="42"/>
                      </a:lnTo>
                      <a:lnTo>
                        <a:pt x="177" y="44"/>
                      </a:lnTo>
                      <a:lnTo>
                        <a:pt x="179" y="47"/>
                      </a:lnTo>
                      <a:lnTo>
                        <a:pt x="179" y="50"/>
                      </a:lnTo>
                      <a:lnTo>
                        <a:pt x="180" y="53"/>
                      </a:lnTo>
                      <a:lnTo>
                        <a:pt x="180" y="57"/>
                      </a:lnTo>
                      <a:lnTo>
                        <a:pt x="182" y="58"/>
                      </a:lnTo>
                      <a:lnTo>
                        <a:pt x="182" y="63"/>
                      </a:lnTo>
                      <a:lnTo>
                        <a:pt x="183" y="66"/>
                      </a:lnTo>
                      <a:lnTo>
                        <a:pt x="183" y="69"/>
                      </a:lnTo>
                      <a:lnTo>
                        <a:pt x="183" y="73"/>
                      </a:lnTo>
                      <a:lnTo>
                        <a:pt x="185" y="77"/>
                      </a:lnTo>
                      <a:lnTo>
                        <a:pt x="185" y="81"/>
                      </a:lnTo>
                      <a:lnTo>
                        <a:pt x="186" y="85"/>
                      </a:lnTo>
                      <a:lnTo>
                        <a:pt x="186" y="90"/>
                      </a:lnTo>
                      <a:lnTo>
                        <a:pt x="183" y="172"/>
                      </a:lnTo>
                      <a:lnTo>
                        <a:pt x="183" y="177"/>
                      </a:lnTo>
                      <a:lnTo>
                        <a:pt x="183" y="180"/>
                      </a:lnTo>
                      <a:lnTo>
                        <a:pt x="182" y="185"/>
                      </a:lnTo>
                      <a:lnTo>
                        <a:pt x="182" y="188"/>
                      </a:lnTo>
                      <a:lnTo>
                        <a:pt x="182" y="193"/>
                      </a:lnTo>
                      <a:lnTo>
                        <a:pt x="182" y="196"/>
                      </a:lnTo>
                      <a:lnTo>
                        <a:pt x="182" y="200"/>
                      </a:lnTo>
                      <a:lnTo>
                        <a:pt x="182" y="203"/>
                      </a:lnTo>
                      <a:lnTo>
                        <a:pt x="180" y="206"/>
                      </a:lnTo>
                      <a:lnTo>
                        <a:pt x="180" y="209"/>
                      </a:lnTo>
                      <a:lnTo>
                        <a:pt x="180" y="212"/>
                      </a:lnTo>
                      <a:lnTo>
                        <a:pt x="180" y="216"/>
                      </a:lnTo>
                      <a:lnTo>
                        <a:pt x="179" y="219"/>
                      </a:lnTo>
                      <a:lnTo>
                        <a:pt x="179" y="220"/>
                      </a:lnTo>
                      <a:lnTo>
                        <a:pt x="179" y="224"/>
                      </a:lnTo>
                      <a:lnTo>
                        <a:pt x="177" y="225"/>
                      </a:lnTo>
                      <a:lnTo>
                        <a:pt x="177" y="229"/>
                      </a:lnTo>
                      <a:lnTo>
                        <a:pt x="176" y="230"/>
                      </a:lnTo>
                      <a:lnTo>
                        <a:pt x="176" y="233"/>
                      </a:lnTo>
                      <a:lnTo>
                        <a:pt x="175" y="235"/>
                      </a:lnTo>
                      <a:lnTo>
                        <a:pt x="175" y="237"/>
                      </a:lnTo>
                      <a:lnTo>
                        <a:pt x="173" y="238"/>
                      </a:lnTo>
                      <a:lnTo>
                        <a:pt x="172" y="241"/>
                      </a:lnTo>
                      <a:lnTo>
                        <a:pt x="172" y="243"/>
                      </a:lnTo>
                      <a:lnTo>
                        <a:pt x="170" y="245"/>
                      </a:lnTo>
                      <a:lnTo>
                        <a:pt x="169" y="246"/>
                      </a:lnTo>
                      <a:lnTo>
                        <a:pt x="167" y="246"/>
                      </a:lnTo>
                      <a:lnTo>
                        <a:pt x="166" y="248"/>
                      </a:lnTo>
                      <a:lnTo>
                        <a:pt x="164" y="249"/>
                      </a:lnTo>
                      <a:lnTo>
                        <a:pt x="163" y="251"/>
                      </a:lnTo>
                      <a:lnTo>
                        <a:pt x="162" y="253"/>
                      </a:lnTo>
                      <a:lnTo>
                        <a:pt x="160" y="253"/>
                      </a:lnTo>
                      <a:lnTo>
                        <a:pt x="159" y="254"/>
                      </a:lnTo>
                      <a:lnTo>
                        <a:pt x="157" y="256"/>
                      </a:lnTo>
                      <a:lnTo>
                        <a:pt x="156" y="256"/>
                      </a:lnTo>
                      <a:lnTo>
                        <a:pt x="153" y="257"/>
                      </a:lnTo>
                      <a:lnTo>
                        <a:pt x="151" y="257"/>
                      </a:lnTo>
                      <a:lnTo>
                        <a:pt x="149" y="259"/>
                      </a:lnTo>
                      <a:lnTo>
                        <a:pt x="147" y="259"/>
                      </a:lnTo>
                      <a:lnTo>
                        <a:pt x="144" y="261"/>
                      </a:lnTo>
                      <a:lnTo>
                        <a:pt x="141" y="261"/>
                      </a:lnTo>
                      <a:lnTo>
                        <a:pt x="139" y="262"/>
                      </a:lnTo>
                      <a:lnTo>
                        <a:pt x="137" y="262"/>
                      </a:lnTo>
                      <a:lnTo>
                        <a:pt x="134" y="262"/>
                      </a:lnTo>
                      <a:lnTo>
                        <a:pt x="130" y="264"/>
                      </a:lnTo>
                      <a:lnTo>
                        <a:pt x="127" y="264"/>
                      </a:lnTo>
                      <a:lnTo>
                        <a:pt x="124" y="264"/>
                      </a:lnTo>
                      <a:lnTo>
                        <a:pt x="121" y="265"/>
                      </a:lnTo>
                      <a:lnTo>
                        <a:pt x="67" y="269"/>
                      </a:lnTo>
                      <a:lnTo>
                        <a:pt x="64" y="267"/>
                      </a:lnTo>
                      <a:lnTo>
                        <a:pt x="61" y="267"/>
                      </a:lnTo>
                      <a:lnTo>
                        <a:pt x="58" y="265"/>
                      </a:lnTo>
                      <a:lnTo>
                        <a:pt x="55" y="265"/>
                      </a:lnTo>
                      <a:lnTo>
                        <a:pt x="52" y="265"/>
                      </a:lnTo>
                      <a:lnTo>
                        <a:pt x="49" y="264"/>
                      </a:lnTo>
                      <a:lnTo>
                        <a:pt x="48" y="264"/>
                      </a:lnTo>
                      <a:lnTo>
                        <a:pt x="45" y="262"/>
                      </a:lnTo>
                      <a:lnTo>
                        <a:pt x="42" y="262"/>
                      </a:lnTo>
                      <a:lnTo>
                        <a:pt x="41" y="261"/>
                      </a:lnTo>
                      <a:lnTo>
                        <a:pt x="39" y="259"/>
                      </a:lnTo>
                      <a:lnTo>
                        <a:pt x="36" y="259"/>
                      </a:lnTo>
                      <a:lnTo>
                        <a:pt x="35" y="257"/>
                      </a:lnTo>
                      <a:lnTo>
                        <a:pt x="33" y="257"/>
                      </a:lnTo>
                      <a:lnTo>
                        <a:pt x="31" y="256"/>
                      </a:lnTo>
                      <a:lnTo>
                        <a:pt x="29" y="254"/>
                      </a:lnTo>
                      <a:lnTo>
                        <a:pt x="28" y="253"/>
                      </a:lnTo>
                      <a:lnTo>
                        <a:pt x="26" y="253"/>
                      </a:lnTo>
                      <a:lnTo>
                        <a:pt x="25" y="251"/>
                      </a:lnTo>
                      <a:lnTo>
                        <a:pt x="23" y="249"/>
                      </a:lnTo>
                      <a:lnTo>
                        <a:pt x="22" y="248"/>
                      </a:lnTo>
                      <a:lnTo>
                        <a:pt x="20" y="246"/>
                      </a:lnTo>
                      <a:lnTo>
                        <a:pt x="19" y="245"/>
                      </a:lnTo>
                      <a:lnTo>
                        <a:pt x="18" y="243"/>
                      </a:lnTo>
                      <a:lnTo>
                        <a:pt x="18" y="241"/>
                      </a:lnTo>
                      <a:lnTo>
                        <a:pt x="16" y="240"/>
                      </a:lnTo>
                      <a:lnTo>
                        <a:pt x="15" y="237"/>
                      </a:lnTo>
                      <a:lnTo>
                        <a:pt x="15" y="235"/>
                      </a:lnTo>
                      <a:lnTo>
                        <a:pt x="13" y="233"/>
                      </a:lnTo>
                      <a:lnTo>
                        <a:pt x="12" y="230"/>
                      </a:lnTo>
                      <a:lnTo>
                        <a:pt x="12" y="229"/>
                      </a:lnTo>
                      <a:lnTo>
                        <a:pt x="10" y="225"/>
                      </a:lnTo>
                      <a:lnTo>
                        <a:pt x="10" y="224"/>
                      </a:lnTo>
                      <a:lnTo>
                        <a:pt x="9" y="220"/>
                      </a:lnTo>
                      <a:lnTo>
                        <a:pt x="9" y="219"/>
                      </a:lnTo>
                      <a:lnTo>
                        <a:pt x="9" y="216"/>
                      </a:lnTo>
                      <a:lnTo>
                        <a:pt x="7" y="212"/>
                      </a:lnTo>
                      <a:lnTo>
                        <a:pt x="7" y="209"/>
                      </a:lnTo>
                      <a:lnTo>
                        <a:pt x="6" y="206"/>
                      </a:lnTo>
                      <a:lnTo>
                        <a:pt x="6" y="203"/>
                      </a:lnTo>
                      <a:lnTo>
                        <a:pt x="6" y="200"/>
                      </a:lnTo>
                      <a:lnTo>
                        <a:pt x="6" y="196"/>
                      </a:lnTo>
                      <a:lnTo>
                        <a:pt x="5" y="193"/>
                      </a:lnTo>
                      <a:lnTo>
                        <a:pt x="5" y="188"/>
                      </a:lnTo>
                      <a:lnTo>
                        <a:pt x="5" y="185"/>
                      </a:lnTo>
                      <a:lnTo>
                        <a:pt x="5" y="180"/>
                      </a:lnTo>
                      <a:lnTo>
                        <a:pt x="5" y="177"/>
                      </a:lnTo>
                      <a:lnTo>
                        <a:pt x="5" y="172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276" name="Rectangle 274"/>
                <p:cNvSpPr>
                  <a:spLocks noChangeArrowheads="1"/>
                </p:cNvSpPr>
                <p:nvPr/>
              </p:nvSpPr>
              <p:spPr bwMode="auto">
                <a:xfrm>
                  <a:off x="10771" y="10193"/>
                  <a:ext cx="46" cy="108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277" name="Freeform 273"/>
                <p:cNvSpPr>
                  <a:spLocks/>
                </p:cNvSpPr>
                <p:nvPr/>
              </p:nvSpPr>
              <p:spPr bwMode="auto">
                <a:xfrm>
                  <a:off x="10617" y="10251"/>
                  <a:ext cx="351" cy="309"/>
                </a:xfrm>
                <a:custGeom>
                  <a:avLst/>
                  <a:gdLst>
                    <a:gd name="T0" fmla="*/ 2 w 240"/>
                    <a:gd name="T1" fmla="*/ 249 h 349"/>
                    <a:gd name="T2" fmla="*/ 5 w 240"/>
                    <a:gd name="T3" fmla="*/ 268 h 349"/>
                    <a:gd name="T4" fmla="*/ 10 w 240"/>
                    <a:gd name="T5" fmla="*/ 284 h 349"/>
                    <a:gd name="T6" fmla="*/ 12 w 240"/>
                    <a:gd name="T7" fmla="*/ 299 h 349"/>
                    <a:gd name="T8" fmla="*/ 17 w 240"/>
                    <a:gd name="T9" fmla="*/ 307 h 349"/>
                    <a:gd name="T10" fmla="*/ 21 w 240"/>
                    <a:gd name="T11" fmla="*/ 318 h 349"/>
                    <a:gd name="T12" fmla="*/ 27 w 240"/>
                    <a:gd name="T13" fmla="*/ 326 h 349"/>
                    <a:gd name="T14" fmla="*/ 34 w 240"/>
                    <a:gd name="T15" fmla="*/ 332 h 349"/>
                    <a:gd name="T16" fmla="*/ 40 w 240"/>
                    <a:gd name="T17" fmla="*/ 336 h 349"/>
                    <a:gd name="T18" fmla="*/ 50 w 240"/>
                    <a:gd name="T19" fmla="*/ 341 h 349"/>
                    <a:gd name="T20" fmla="*/ 60 w 240"/>
                    <a:gd name="T21" fmla="*/ 344 h 349"/>
                    <a:gd name="T22" fmla="*/ 73 w 240"/>
                    <a:gd name="T23" fmla="*/ 347 h 349"/>
                    <a:gd name="T24" fmla="*/ 157 w 240"/>
                    <a:gd name="T25" fmla="*/ 349 h 349"/>
                    <a:gd name="T26" fmla="*/ 171 w 240"/>
                    <a:gd name="T27" fmla="*/ 347 h 349"/>
                    <a:gd name="T28" fmla="*/ 182 w 240"/>
                    <a:gd name="T29" fmla="*/ 344 h 349"/>
                    <a:gd name="T30" fmla="*/ 193 w 240"/>
                    <a:gd name="T31" fmla="*/ 341 h 349"/>
                    <a:gd name="T32" fmla="*/ 200 w 240"/>
                    <a:gd name="T33" fmla="*/ 336 h 349"/>
                    <a:gd name="T34" fmla="*/ 208 w 240"/>
                    <a:gd name="T35" fmla="*/ 331 h 349"/>
                    <a:gd name="T36" fmla="*/ 216 w 240"/>
                    <a:gd name="T37" fmla="*/ 324 h 349"/>
                    <a:gd name="T38" fmla="*/ 220 w 240"/>
                    <a:gd name="T39" fmla="*/ 315 h 349"/>
                    <a:gd name="T40" fmla="*/ 224 w 240"/>
                    <a:gd name="T41" fmla="*/ 307 h 349"/>
                    <a:gd name="T42" fmla="*/ 229 w 240"/>
                    <a:gd name="T43" fmla="*/ 296 h 349"/>
                    <a:gd name="T44" fmla="*/ 233 w 240"/>
                    <a:gd name="T45" fmla="*/ 281 h 349"/>
                    <a:gd name="T46" fmla="*/ 236 w 240"/>
                    <a:gd name="T47" fmla="*/ 263 h 349"/>
                    <a:gd name="T48" fmla="*/ 237 w 240"/>
                    <a:gd name="T49" fmla="*/ 249 h 349"/>
                    <a:gd name="T50" fmla="*/ 236 w 240"/>
                    <a:gd name="T51" fmla="*/ 119 h 349"/>
                    <a:gd name="T52" fmla="*/ 234 w 240"/>
                    <a:gd name="T53" fmla="*/ 99 h 349"/>
                    <a:gd name="T54" fmla="*/ 233 w 240"/>
                    <a:gd name="T55" fmla="*/ 80 h 349"/>
                    <a:gd name="T56" fmla="*/ 231 w 240"/>
                    <a:gd name="T57" fmla="*/ 69 h 349"/>
                    <a:gd name="T58" fmla="*/ 229 w 240"/>
                    <a:gd name="T59" fmla="*/ 54 h 349"/>
                    <a:gd name="T60" fmla="*/ 226 w 240"/>
                    <a:gd name="T61" fmla="*/ 43 h 349"/>
                    <a:gd name="T62" fmla="*/ 220 w 240"/>
                    <a:gd name="T63" fmla="*/ 33 h 349"/>
                    <a:gd name="T64" fmla="*/ 216 w 240"/>
                    <a:gd name="T65" fmla="*/ 27 h 349"/>
                    <a:gd name="T66" fmla="*/ 208 w 240"/>
                    <a:gd name="T67" fmla="*/ 21 h 349"/>
                    <a:gd name="T68" fmla="*/ 200 w 240"/>
                    <a:gd name="T69" fmla="*/ 16 h 349"/>
                    <a:gd name="T70" fmla="*/ 188 w 240"/>
                    <a:gd name="T71" fmla="*/ 11 h 349"/>
                    <a:gd name="T72" fmla="*/ 180 w 240"/>
                    <a:gd name="T73" fmla="*/ 8 h 349"/>
                    <a:gd name="T74" fmla="*/ 164 w 240"/>
                    <a:gd name="T75" fmla="*/ 6 h 349"/>
                    <a:gd name="T76" fmla="*/ 77 w 240"/>
                    <a:gd name="T77" fmla="*/ 1 h 349"/>
                    <a:gd name="T78" fmla="*/ 63 w 240"/>
                    <a:gd name="T79" fmla="*/ 6 h 349"/>
                    <a:gd name="T80" fmla="*/ 54 w 240"/>
                    <a:gd name="T81" fmla="*/ 9 h 349"/>
                    <a:gd name="T82" fmla="*/ 44 w 240"/>
                    <a:gd name="T83" fmla="*/ 14 h 349"/>
                    <a:gd name="T84" fmla="*/ 36 w 240"/>
                    <a:gd name="T85" fmla="*/ 19 h 349"/>
                    <a:gd name="T86" fmla="*/ 28 w 240"/>
                    <a:gd name="T87" fmla="*/ 27 h 349"/>
                    <a:gd name="T88" fmla="*/ 24 w 240"/>
                    <a:gd name="T89" fmla="*/ 33 h 349"/>
                    <a:gd name="T90" fmla="*/ 18 w 240"/>
                    <a:gd name="T91" fmla="*/ 43 h 349"/>
                    <a:gd name="T92" fmla="*/ 14 w 240"/>
                    <a:gd name="T93" fmla="*/ 54 h 349"/>
                    <a:gd name="T94" fmla="*/ 10 w 240"/>
                    <a:gd name="T95" fmla="*/ 69 h 349"/>
                    <a:gd name="T96" fmla="*/ 8 w 240"/>
                    <a:gd name="T97" fmla="*/ 80 h 349"/>
                    <a:gd name="T98" fmla="*/ 5 w 240"/>
                    <a:gd name="T99" fmla="*/ 99 h 349"/>
                    <a:gd name="T100" fmla="*/ 4 w 240"/>
                    <a:gd name="T101" fmla="*/ 11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0" h="349">
                      <a:moveTo>
                        <a:pt x="0" y="233"/>
                      </a:moveTo>
                      <a:lnTo>
                        <a:pt x="1" y="238"/>
                      </a:lnTo>
                      <a:lnTo>
                        <a:pt x="1" y="244"/>
                      </a:lnTo>
                      <a:lnTo>
                        <a:pt x="2" y="249"/>
                      </a:lnTo>
                      <a:lnTo>
                        <a:pt x="4" y="254"/>
                      </a:lnTo>
                      <a:lnTo>
                        <a:pt x="4" y="259"/>
                      </a:lnTo>
                      <a:lnTo>
                        <a:pt x="5" y="263"/>
                      </a:lnTo>
                      <a:lnTo>
                        <a:pt x="5" y="268"/>
                      </a:lnTo>
                      <a:lnTo>
                        <a:pt x="7" y="271"/>
                      </a:lnTo>
                      <a:lnTo>
                        <a:pt x="7" y="276"/>
                      </a:lnTo>
                      <a:lnTo>
                        <a:pt x="8" y="281"/>
                      </a:lnTo>
                      <a:lnTo>
                        <a:pt x="10" y="284"/>
                      </a:lnTo>
                      <a:lnTo>
                        <a:pt x="10" y="287"/>
                      </a:lnTo>
                      <a:lnTo>
                        <a:pt x="11" y="292"/>
                      </a:lnTo>
                      <a:lnTo>
                        <a:pt x="12" y="296"/>
                      </a:lnTo>
                      <a:lnTo>
                        <a:pt x="12" y="299"/>
                      </a:lnTo>
                      <a:lnTo>
                        <a:pt x="14" y="302"/>
                      </a:lnTo>
                      <a:lnTo>
                        <a:pt x="15" y="304"/>
                      </a:lnTo>
                      <a:lnTo>
                        <a:pt x="17" y="307"/>
                      </a:lnTo>
                      <a:lnTo>
                        <a:pt x="18" y="310"/>
                      </a:lnTo>
                      <a:lnTo>
                        <a:pt x="18" y="313"/>
                      </a:lnTo>
                      <a:lnTo>
                        <a:pt x="20" y="315"/>
                      </a:lnTo>
                      <a:lnTo>
                        <a:pt x="21" y="318"/>
                      </a:lnTo>
                      <a:lnTo>
                        <a:pt x="23" y="320"/>
                      </a:lnTo>
                      <a:lnTo>
                        <a:pt x="24" y="321"/>
                      </a:lnTo>
                      <a:lnTo>
                        <a:pt x="25" y="324"/>
                      </a:lnTo>
                      <a:lnTo>
                        <a:pt x="27" y="326"/>
                      </a:lnTo>
                      <a:lnTo>
                        <a:pt x="30" y="328"/>
                      </a:lnTo>
                      <a:lnTo>
                        <a:pt x="31" y="329"/>
                      </a:lnTo>
                      <a:lnTo>
                        <a:pt x="33" y="331"/>
                      </a:lnTo>
                      <a:lnTo>
                        <a:pt x="34" y="332"/>
                      </a:lnTo>
                      <a:lnTo>
                        <a:pt x="37" y="334"/>
                      </a:lnTo>
                      <a:lnTo>
                        <a:pt x="38" y="336"/>
                      </a:lnTo>
                      <a:lnTo>
                        <a:pt x="40" y="336"/>
                      </a:lnTo>
                      <a:lnTo>
                        <a:pt x="43" y="337"/>
                      </a:lnTo>
                      <a:lnTo>
                        <a:pt x="46" y="339"/>
                      </a:lnTo>
                      <a:lnTo>
                        <a:pt x="47" y="341"/>
                      </a:lnTo>
                      <a:lnTo>
                        <a:pt x="50" y="341"/>
                      </a:lnTo>
                      <a:lnTo>
                        <a:pt x="53" y="342"/>
                      </a:lnTo>
                      <a:lnTo>
                        <a:pt x="56" y="342"/>
                      </a:lnTo>
                      <a:lnTo>
                        <a:pt x="57" y="344"/>
                      </a:lnTo>
                      <a:lnTo>
                        <a:pt x="60" y="344"/>
                      </a:lnTo>
                      <a:lnTo>
                        <a:pt x="64" y="345"/>
                      </a:lnTo>
                      <a:lnTo>
                        <a:pt x="67" y="345"/>
                      </a:lnTo>
                      <a:lnTo>
                        <a:pt x="70" y="347"/>
                      </a:lnTo>
                      <a:lnTo>
                        <a:pt x="73" y="347"/>
                      </a:lnTo>
                      <a:lnTo>
                        <a:pt x="77" y="347"/>
                      </a:lnTo>
                      <a:lnTo>
                        <a:pt x="80" y="349"/>
                      </a:lnTo>
                      <a:lnTo>
                        <a:pt x="85" y="349"/>
                      </a:lnTo>
                      <a:lnTo>
                        <a:pt x="157" y="349"/>
                      </a:lnTo>
                      <a:lnTo>
                        <a:pt x="159" y="349"/>
                      </a:lnTo>
                      <a:lnTo>
                        <a:pt x="164" y="347"/>
                      </a:lnTo>
                      <a:lnTo>
                        <a:pt x="167" y="347"/>
                      </a:lnTo>
                      <a:lnTo>
                        <a:pt x="171" y="347"/>
                      </a:lnTo>
                      <a:lnTo>
                        <a:pt x="174" y="345"/>
                      </a:lnTo>
                      <a:lnTo>
                        <a:pt x="177" y="345"/>
                      </a:lnTo>
                      <a:lnTo>
                        <a:pt x="180" y="344"/>
                      </a:lnTo>
                      <a:lnTo>
                        <a:pt x="182" y="344"/>
                      </a:lnTo>
                      <a:lnTo>
                        <a:pt x="185" y="342"/>
                      </a:lnTo>
                      <a:lnTo>
                        <a:pt x="188" y="342"/>
                      </a:lnTo>
                      <a:lnTo>
                        <a:pt x="191" y="341"/>
                      </a:lnTo>
                      <a:lnTo>
                        <a:pt x="193" y="341"/>
                      </a:lnTo>
                      <a:lnTo>
                        <a:pt x="195" y="339"/>
                      </a:lnTo>
                      <a:lnTo>
                        <a:pt x="198" y="337"/>
                      </a:lnTo>
                      <a:lnTo>
                        <a:pt x="200" y="336"/>
                      </a:lnTo>
                      <a:lnTo>
                        <a:pt x="203" y="336"/>
                      </a:lnTo>
                      <a:lnTo>
                        <a:pt x="204" y="334"/>
                      </a:lnTo>
                      <a:lnTo>
                        <a:pt x="207" y="332"/>
                      </a:lnTo>
                      <a:lnTo>
                        <a:pt x="208" y="331"/>
                      </a:lnTo>
                      <a:lnTo>
                        <a:pt x="210" y="329"/>
                      </a:lnTo>
                      <a:lnTo>
                        <a:pt x="211" y="328"/>
                      </a:lnTo>
                      <a:lnTo>
                        <a:pt x="213" y="326"/>
                      </a:lnTo>
                      <a:lnTo>
                        <a:pt x="216" y="324"/>
                      </a:lnTo>
                      <a:lnTo>
                        <a:pt x="217" y="321"/>
                      </a:lnTo>
                      <a:lnTo>
                        <a:pt x="218" y="320"/>
                      </a:lnTo>
                      <a:lnTo>
                        <a:pt x="220" y="318"/>
                      </a:lnTo>
                      <a:lnTo>
                        <a:pt x="220" y="315"/>
                      </a:lnTo>
                      <a:lnTo>
                        <a:pt x="221" y="313"/>
                      </a:lnTo>
                      <a:lnTo>
                        <a:pt x="223" y="310"/>
                      </a:lnTo>
                      <a:lnTo>
                        <a:pt x="224" y="307"/>
                      </a:lnTo>
                      <a:lnTo>
                        <a:pt x="226" y="304"/>
                      </a:lnTo>
                      <a:lnTo>
                        <a:pt x="227" y="302"/>
                      </a:lnTo>
                      <a:lnTo>
                        <a:pt x="227" y="299"/>
                      </a:lnTo>
                      <a:lnTo>
                        <a:pt x="229" y="296"/>
                      </a:lnTo>
                      <a:lnTo>
                        <a:pt x="230" y="292"/>
                      </a:lnTo>
                      <a:lnTo>
                        <a:pt x="230" y="287"/>
                      </a:lnTo>
                      <a:lnTo>
                        <a:pt x="231" y="284"/>
                      </a:lnTo>
                      <a:lnTo>
                        <a:pt x="233" y="281"/>
                      </a:lnTo>
                      <a:lnTo>
                        <a:pt x="233" y="276"/>
                      </a:lnTo>
                      <a:lnTo>
                        <a:pt x="234" y="271"/>
                      </a:lnTo>
                      <a:lnTo>
                        <a:pt x="234" y="268"/>
                      </a:lnTo>
                      <a:lnTo>
                        <a:pt x="236" y="263"/>
                      </a:lnTo>
                      <a:lnTo>
                        <a:pt x="236" y="259"/>
                      </a:lnTo>
                      <a:lnTo>
                        <a:pt x="237" y="254"/>
                      </a:lnTo>
                      <a:lnTo>
                        <a:pt x="237" y="249"/>
                      </a:lnTo>
                      <a:lnTo>
                        <a:pt x="239" y="244"/>
                      </a:lnTo>
                      <a:lnTo>
                        <a:pt x="239" y="238"/>
                      </a:lnTo>
                      <a:lnTo>
                        <a:pt x="240" y="233"/>
                      </a:lnTo>
                      <a:lnTo>
                        <a:pt x="236" y="125"/>
                      </a:lnTo>
                      <a:lnTo>
                        <a:pt x="236" y="119"/>
                      </a:lnTo>
                      <a:lnTo>
                        <a:pt x="236" y="114"/>
                      </a:lnTo>
                      <a:lnTo>
                        <a:pt x="236" y="109"/>
                      </a:lnTo>
                      <a:lnTo>
                        <a:pt x="234" y="104"/>
                      </a:lnTo>
                      <a:lnTo>
                        <a:pt x="234" y="99"/>
                      </a:lnTo>
                      <a:lnTo>
                        <a:pt x="234" y="95"/>
                      </a:lnTo>
                      <a:lnTo>
                        <a:pt x="234" y="90"/>
                      </a:lnTo>
                      <a:lnTo>
                        <a:pt x="233" y="85"/>
                      </a:lnTo>
                      <a:lnTo>
                        <a:pt x="233" y="80"/>
                      </a:lnTo>
                      <a:lnTo>
                        <a:pt x="233" y="77"/>
                      </a:lnTo>
                      <a:lnTo>
                        <a:pt x="231" y="72"/>
                      </a:lnTo>
                      <a:lnTo>
                        <a:pt x="231" y="69"/>
                      </a:lnTo>
                      <a:lnTo>
                        <a:pt x="231" y="66"/>
                      </a:lnTo>
                      <a:lnTo>
                        <a:pt x="230" y="62"/>
                      </a:lnTo>
                      <a:lnTo>
                        <a:pt x="230" y="58"/>
                      </a:lnTo>
                      <a:lnTo>
                        <a:pt x="229" y="54"/>
                      </a:lnTo>
                      <a:lnTo>
                        <a:pt x="229" y="53"/>
                      </a:lnTo>
                      <a:lnTo>
                        <a:pt x="227" y="50"/>
                      </a:lnTo>
                      <a:lnTo>
                        <a:pt x="226" y="46"/>
                      </a:lnTo>
                      <a:lnTo>
                        <a:pt x="226" y="43"/>
                      </a:lnTo>
                      <a:lnTo>
                        <a:pt x="224" y="42"/>
                      </a:lnTo>
                      <a:lnTo>
                        <a:pt x="223" y="38"/>
                      </a:lnTo>
                      <a:lnTo>
                        <a:pt x="221" y="37"/>
                      </a:lnTo>
                      <a:lnTo>
                        <a:pt x="220" y="33"/>
                      </a:lnTo>
                      <a:lnTo>
                        <a:pt x="218" y="32"/>
                      </a:lnTo>
                      <a:lnTo>
                        <a:pt x="217" y="30"/>
                      </a:lnTo>
                      <a:lnTo>
                        <a:pt x="216" y="27"/>
                      </a:lnTo>
                      <a:lnTo>
                        <a:pt x="214" y="25"/>
                      </a:lnTo>
                      <a:lnTo>
                        <a:pt x="213" y="24"/>
                      </a:lnTo>
                      <a:lnTo>
                        <a:pt x="211" y="22"/>
                      </a:lnTo>
                      <a:lnTo>
                        <a:pt x="208" y="21"/>
                      </a:lnTo>
                      <a:lnTo>
                        <a:pt x="207" y="19"/>
                      </a:lnTo>
                      <a:lnTo>
                        <a:pt x="204" y="17"/>
                      </a:lnTo>
                      <a:lnTo>
                        <a:pt x="203" y="17"/>
                      </a:lnTo>
                      <a:lnTo>
                        <a:pt x="200" y="16"/>
                      </a:lnTo>
                      <a:lnTo>
                        <a:pt x="197" y="14"/>
                      </a:lnTo>
                      <a:lnTo>
                        <a:pt x="194" y="13"/>
                      </a:lnTo>
                      <a:lnTo>
                        <a:pt x="191" y="13"/>
                      </a:lnTo>
                      <a:lnTo>
                        <a:pt x="188" y="11"/>
                      </a:lnTo>
                      <a:lnTo>
                        <a:pt x="185" y="11"/>
                      </a:lnTo>
                      <a:lnTo>
                        <a:pt x="182" y="9"/>
                      </a:lnTo>
                      <a:lnTo>
                        <a:pt x="180" y="8"/>
                      </a:lnTo>
                      <a:lnTo>
                        <a:pt x="175" y="8"/>
                      </a:lnTo>
                      <a:lnTo>
                        <a:pt x="172" y="8"/>
                      </a:lnTo>
                      <a:lnTo>
                        <a:pt x="168" y="6"/>
                      </a:lnTo>
                      <a:lnTo>
                        <a:pt x="164" y="6"/>
                      </a:lnTo>
                      <a:lnTo>
                        <a:pt x="161" y="5"/>
                      </a:lnTo>
                      <a:lnTo>
                        <a:pt x="157" y="5"/>
                      </a:lnTo>
                      <a:lnTo>
                        <a:pt x="85" y="0"/>
                      </a:lnTo>
                      <a:lnTo>
                        <a:pt x="80" y="1"/>
                      </a:lnTo>
                      <a:lnTo>
                        <a:pt x="77" y="1"/>
                      </a:lnTo>
                      <a:lnTo>
                        <a:pt x="73" y="3"/>
                      </a:lnTo>
                      <a:lnTo>
                        <a:pt x="70" y="3"/>
                      </a:lnTo>
                      <a:lnTo>
                        <a:pt x="67" y="5"/>
                      </a:lnTo>
                      <a:lnTo>
                        <a:pt x="63" y="6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4" y="9"/>
                      </a:lnTo>
                      <a:lnTo>
                        <a:pt x="51" y="9"/>
                      </a:lnTo>
                      <a:lnTo>
                        <a:pt x="50" y="11"/>
                      </a:lnTo>
                      <a:lnTo>
                        <a:pt x="47" y="13"/>
                      </a:lnTo>
                      <a:lnTo>
                        <a:pt x="44" y="14"/>
                      </a:lnTo>
                      <a:lnTo>
                        <a:pt x="43" y="16"/>
                      </a:lnTo>
                      <a:lnTo>
                        <a:pt x="40" y="16"/>
                      </a:lnTo>
                      <a:lnTo>
                        <a:pt x="37" y="17"/>
                      </a:lnTo>
                      <a:lnTo>
                        <a:pt x="36" y="19"/>
                      </a:lnTo>
                      <a:lnTo>
                        <a:pt x="34" y="21"/>
                      </a:lnTo>
                      <a:lnTo>
                        <a:pt x="31" y="24"/>
                      </a:lnTo>
                      <a:lnTo>
                        <a:pt x="30" y="25"/>
                      </a:lnTo>
                      <a:lnTo>
                        <a:pt x="28" y="27"/>
                      </a:lnTo>
                      <a:lnTo>
                        <a:pt x="27" y="29"/>
                      </a:lnTo>
                      <a:lnTo>
                        <a:pt x="25" y="30"/>
                      </a:lnTo>
                      <a:lnTo>
                        <a:pt x="24" y="33"/>
                      </a:lnTo>
                      <a:lnTo>
                        <a:pt x="23" y="35"/>
                      </a:lnTo>
                      <a:lnTo>
                        <a:pt x="21" y="38"/>
                      </a:lnTo>
                      <a:lnTo>
                        <a:pt x="20" y="40"/>
                      </a:lnTo>
                      <a:lnTo>
                        <a:pt x="18" y="43"/>
                      </a:lnTo>
                      <a:lnTo>
                        <a:pt x="17" y="46"/>
                      </a:lnTo>
                      <a:lnTo>
                        <a:pt x="15" y="50"/>
                      </a:lnTo>
                      <a:lnTo>
                        <a:pt x="14" y="51"/>
                      </a:lnTo>
                      <a:lnTo>
                        <a:pt x="14" y="54"/>
                      </a:lnTo>
                      <a:lnTo>
                        <a:pt x="12" y="58"/>
                      </a:lnTo>
                      <a:lnTo>
                        <a:pt x="11" y="61"/>
                      </a:lnTo>
                      <a:lnTo>
                        <a:pt x="11" y="66"/>
                      </a:lnTo>
                      <a:lnTo>
                        <a:pt x="10" y="69"/>
                      </a:lnTo>
                      <a:lnTo>
                        <a:pt x="10" y="72"/>
                      </a:lnTo>
                      <a:lnTo>
                        <a:pt x="8" y="77"/>
                      </a:lnTo>
                      <a:lnTo>
                        <a:pt x="8" y="80"/>
                      </a:lnTo>
                      <a:lnTo>
                        <a:pt x="8" y="85"/>
                      </a:lnTo>
                      <a:lnTo>
                        <a:pt x="7" y="90"/>
                      </a:lnTo>
                      <a:lnTo>
                        <a:pt x="7" y="95"/>
                      </a:lnTo>
                      <a:lnTo>
                        <a:pt x="5" y="99"/>
                      </a:lnTo>
                      <a:lnTo>
                        <a:pt x="5" y="104"/>
                      </a:lnTo>
                      <a:lnTo>
                        <a:pt x="5" y="109"/>
                      </a:lnTo>
                      <a:lnTo>
                        <a:pt x="5" y="114"/>
                      </a:lnTo>
                      <a:lnTo>
                        <a:pt x="4" y="119"/>
                      </a:lnTo>
                      <a:lnTo>
                        <a:pt x="4" y="125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278" name="Freeform 272"/>
                <p:cNvSpPr>
                  <a:spLocks/>
                </p:cNvSpPr>
                <p:nvPr/>
              </p:nvSpPr>
              <p:spPr bwMode="auto">
                <a:xfrm>
                  <a:off x="10657" y="10286"/>
                  <a:ext cx="271" cy="238"/>
                </a:xfrm>
                <a:custGeom>
                  <a:avLst/>
                  <a:gdLst>
                    <a:gd name="T0" fmla="*/ 1 w 186"/>
                    <a:gd name="T1" fmla="*/ 191 h 268"/>
                    <a:gd name="T2" fmla="*/ 4 w 186"/>
                    <a:gd name="T3" fmla="*/ 206 h 268"/>
                    <a:gd name="T4" fmla="*/ 7 w 186"/>
                    <a:gd name="T5" fmla="*/ 219 h 268"/>
                    <a:gd name="T6" fmla="*/ 10 w 186"/>
                    <a:gd name="T7" fmla="*/ 230 h 268"/>
                    <a:gd name="T8" fmla="*/ 13 w 186"/>
                    <a:gd name="T9" fmla="*/ 236 h 268"/>
                    <a:gd name="T10" fmla="*/ 17 w 186"/>
                    <a:gd name="T11" fmla="*/ 244 h 268"/>
                    <a:gd name="T12" fmla="*/ 22 w 186"/>
                    <a:gd name="T13" fmla="*/ 251 h 268"/>
                    <a:gd name="T14" fmla="*/ 27 w 186"/>
                    <a:gd name="T15" fmla="*/ 256 h 268"/>
                    <a:gd name="T16" fmla="*/ 32 w 186"/>
                    <a:gd name="T17" fmla="*/ 259 h 268"/>
                    <a:gd name="T18" fmla="*/ 39 w 186"/>
                    <a:gd name="T19" fmla="*/ 262 h 268"/>
                    <a:gd name="T20" fmla="*/ 47 w 186"/>
                    <a:gd name="T21" fmla="*/ 265 h 268"/>
                    <a:gd name="T22" fmla="*/ 58 w 186"/>
                    <a:gd name="T23" fmla="*/ 267 h 268"/>
                    <a:gd name="T24" fmla="*/ 121 w 186"/>
                    <a:gd name="T25" fmla="*/ 268 h 268"/>
                    <a:gd name="T26" fmla="*/ 132 w 186"/>
                    <a:gd name="T27" fmla="*/ 267 h 268"/>
                    <a:gd name="T28" fmla="*/ 141 w 186"/>
                    <a:gd name="T29" fmla="*/ 264 h 268"/>
                    <a:gd name="T30" fmla="*/ 150 w 186"/>
                    <a:gd name="T31" fmla="*/ 262 h 268"/>
                    <a:gd name="T32" fmla="*/ 155 w 186"/>
                    <a:gd name="T33" fmla="*/ 259 h 268"/>
                    <a:gd name="T34" fmla="*/ 161 w 186"/>
                    <a:gd name="T35" fmla="*/ 254 h 268"/>
                    <a:gd name="T36" fmla="*/ 167 w 186"/>
                    <a:gd name="T37" fmla="*/ 249 h 268"/>
                    <a:gd name="T38" fmla="*/ 171 w 186"/>
                    <a:gd name="T39" fmla="*/ 243 h 268"/>
                    <a:gd name="T40" fmla="*/ 174 w 186"/>
                    <a:gd name="T41" fmla="*/ 236 h 268"/>
                    <a:gd name="T42" fmla="*/ 177 w 186"/>
                    <a:gd name="T43" fmla="*/ 227 h 268"/>
                    <a:gd name="T44" fmla="*/ 180 w 186"/>
                    <a:gd name="T45" fmla="*/ 215 h 268"/>
                    <a:gd name="T46" fmla="*/ 183 w 186"/>
                    <a:gd name="T47" fmla="*/ 202 h 268"/>
                    <a:gd name="T48" fmla="*/ 184 w 186"/>
                    <a:gd name="T49" fmla="*/ 191 h 268"/>
                    <a:gd name="T50" fmla="*/ 183 w 186"/>
                    <a:gd name="T51" fmla="*/ 92 h 268"/>
                    <a:gd name="T52" fmla="*/ 181 w 186"/>
                    <a:gd name="T53" fmla="*/ 75 h 268"/>
                    <a:gd name="T54" fmla="*/ 181 w 186"/>
                    <a:gd name="T55" fmla="*/ 63 h 268"/>
                    <a:gd name="T56" fmla="*/ 180 w 186"/>
                    <a:gd name="T57" fmla="*/ 53 h 268"/>
                    <a:gd name="T58" fmla="*/ 177 w 186"/>
                    <a:gd name="T59" fmla="*/ 42 h 268"/>
                    <a:gd name="T60" fmla="*/ 174 w 186"/>
                    <a:gd name="T61" fmla="*/ 34 h 268"/>
                    <a:gd name="T62" fmla="*/ 171 w 186"/>
                    <a:gd name="T63" fmla="*/ 26 h 268"/>
                    <a:gd name="T64" fmla="*/ 168 w 186"/>
                    <a:gd name="T65" fmla="*/ 21 h 268"/>
                    <a:gd name="T66" fmla="*/ 163 w 186"/>
                    <a:gd name="T67" fmla="*/ 16 h 268"/>
                    <a:gd name="T68" fmla="*/ 155 w 186"/>
                    <a:gd name="T69" fmla="*/ 11 h 268"/>
                    <a:gd name="T70" fmla="*/ 147 w 186"/>
                    <a:gd name="T71" fmla="*/ 8 h 268"/>
                    <a:gd name="T72" fmla="*/ 140 w 186"/>
                    <a:gd name="T73" fmla="*/ 6 h 268"/>
                    <a:gd name="T74" fmla="*/ 128 w 186"/>
                    <a:gd name="T75" fmla="*/ 5 h 268"/>
                    <a:gd name="T76" fmla="*/ 60 w 186"/>
                    <a:gd name="T77" fmla="*/ 2 h 268"/>
                    <a:gd name="T78" fmla="*/ 50 w 186"/>
                    <a:gd name="T79" fmla="*/ 5 h 268"/>
                    <a:gd name="T80" fmla="*/ 43 w 186"/>
                    <a:gd name="T81" fmla="*/ 6 h 268"/>
                    <a:gd name="T82" fmla="*/ 34 w 186"/>
                    <a:gd name="T83" fmla="*/ 11 h 268"/>
                    <a:gd name="T84" fmla="*/ 27 w 186"/>
                    <a:gd name="T85" fmla="*/ 16 h 268"/>
                    <a:gd name="T86" fmla="*/ 22 w 186"/>
                    <a:gd name="T87" fmla="*/ 21 h 268"/>
                    <a:gd name="T88" fmla="*/ 19 w 186"/>
                    <a:gd name="T89" fmla="*/ 26 h 268"/>
                    <a:gd name="T90" fmla="*/ 14 w 186"/>
                    <a:gd name="T91" fmla="*/ 34 h 268"/>
                    <a:gd name="T92" fmla="*/ 11 w 186"/>
                    <a:gd name="T93" fmla="*/ 42 h 268"/>
                    <a:gd name="T94" fmla="*/ 9 w 186"/>
                    <a:gd name="T95" fmla="*/ 53 h 268"/>
                    <a:gd name="T96" fmla="*/ 7 w 186"/>
                    <a:gd name="T97" fmla="*/ 63 h 268"/>
                    <a:gd name="T98" fmla="*/ 6 w 186"/>
                    <a:gd name="T99" fmla="*/ 75 h 268"/>
                    <a:gd name="T100" fmla="*/ 4 w 186"/>
                    <a:gd name="T101" fmla="*/ 92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6" h="268">
                      <a:moveTo>
                        <a:pt x="0" y="178"/>
                      </a:moveTo>
                      <a:lnTo>
                        <a:pt x="1" y="183"/>
                      </a:lnTo>
                      <a:lnTo>
                        <a:pt x="1" y="188"/>
                      </a:lnTo>
                      <a:lnTo>
                        <a:pt x="1" y="191"/>
                      </a:lnTo>
                      <a:lnTo>
                        <a:pt x="3" y="196"/>
                      </a:lnTo>
                      <a:lnTo>
                        <a:pt x="3" y="199"/>
                      </a:lnTo>
                      <a:lnTo>
                        <a:pt x="4" y="202"/>
                      </a:lnTo>
                      <a:lnTo>
                        <a:pt x="4" y="206"/>
                      </a:lnTo>
                      <a:lnTo>
                        <a:pt x="6" y="209"/>
                      </a:lnTo>
                      <a:lnTo>
                        <a:pt x="6" y="212"/>
                      </a:lnTo>
                      <a:lnTo>
                        <a:pt x="6" y="215"/>
                      </a:lnTo>
                      <a:lnTo>
                        <a:pt x="7" y="219"/>
                      </a:lnTo>
                      <a:lnTo>
                        <a:pt x="7" y="222"/>
                      </a:lnTo>
                      <a:lnTo>
                        <a:pt x="9" y="225"/>
                      </a:lnTo>
                      <a:lnTo>
                        <a:pt x="10" y="227"/>
                      </a:lnTo>
                      <a:lnTo>
                        <a:pt x="10" y="230"/>
                      </a:lnTo>
                      <a:lnTo>
                        <a:pt x="11" y="231"/>
                      </a:lnTo>
                      <a:lnTo>
                        <a:pt x="11" y="235"/>
                      </a:lnTo>
                      <a:lnTo>
                        <a:pt x="13" y="236"/>
                      </a:lnTo>
                      <a:lnTo>
                        <a:pt x="13" y="238"/>
                      </a:lnTo>
                      <a:lnTo>
                        <a:pt x="14" y="241"/>
                      </a:lnTo>
                      <a:lnTo>
                        <a:pt x="16" y="243"/>
                      </a:lnTo>
                      <a:lnTo>
                        <a:pt x="17" y="244"/>
                      </a:lnTo>
                      <a:lnTo>
                        <a:pt x="17" y="246"/>
                      </a:lnTo>
                      <a:lnTo>
                        <a:pt x="19" y="247"/>
                      </a:lnTo>
                      <a:lnTo>
                        <a:pt x="20" y="249"/>
                      </a:lnTo>
                      <a:lnTo>
                        <a:pt x="22" y="251"/>
                      </a:lnTo>
                      <a:lnTo>
                        <a:pt x="23" y="252"/>
                      </a:lnTo>
                      <a:lnTo>
                        <a:pt x="24" y="254"/>
                      </a:lnTo>
                      <a:lnTo>
                        <a:pt x="26" y="254"/>
                      </a:lnTo>
                      <a:lnTo>
                        <a:pt x="27" y="256"/>
                      </a:lnTo>
                      <a:lnTo>
                        <a:pt x="29" y="257"/>
                      </a:lnTo>
                      <a:lnTo>
                        <a:pt x="30" y="257"/>
                      </a:lnTo>
                      <a:lnTo>
                        <a:pt x="32" y="259"/>
                      </a:lnTo>
                      <a:lnTo>
                        <a:pt x="33" y="260"/>
                      </a:lnTo>
                      <a:lnTo>
                        <a:pt x="34" y="260"/>
                      </a:lnTo>
                      <a:lnTo>
                        <a:pt x="37" y="262"/>
                      </a:lnTo>
                      <a:lnTo>
                        <a:pt x="39" y="262"/>
                      </a:lnTo>
                      <a:lnTo>
                        <a:pt x="40" y="264"/>
                      </a:lnTo>
                      <a:lnTo>
                        <a:pt x="43" y="264"/>
                      </a:lnTo>
                      <a:lnTo>
                        <a:pt x="45" y="264"/>
                      </a:lnTo>
                      <a:lnTo>
                        <a:pt x="47" y="265"/>
                      </a:lnTo>
                      <a:lnTo>
                        <a:pt x="50" y="265"/>
                      </a:lnTo>
                      <a:lnTo>
                        <a:pt x="52" y="265"/>
                      </a:lnTo>
                      <a:lnTo>
                        <a:pt x="55" y="267"/>
                      </a:lnTo>
                      <a:lnTo>
                        <a:pt x="58" y="267"/>
                      </a:lnTo>
                      <a:lnTo>
                        <a:pt x="60" y="267"/>
                      </a:lnTo>
                      <a:lnTo>
                        <a:pt x="63" y="268"/>
                      </a:lnTo>
                      <a:lnTo>
                        <a:pt x="66" y="268"/>
                      </a:lnTo>
                      <a:lnTo>
                        <a:pt x="121" y="268"/>
                      </a:lnTo>
                      <a:lnTo>
                        <a:pt x="124" y="268"/>
                      </a:lnTo>
                      <a:lnTo>
                        <a:pt x="127" y="267"/>
                      </a:lnTo>
                      <a:lnTo>
                        <a:pt x="130" y="267"/>
                      </a:lnTo>
                      <a:lnTo>
                        <a:pt x="132" y="267"/>
                      </a:lnTo>
                      <a:lnTo>
                        <a:pt x="134" y="265"/>
                      </a:lnTo>
                      <a:lnTo>
                        <a:pt x="137" y="265"/>
                      </a:lnTo>
                      <a:lnTo>
                        <a:pt x="140" y="265"/>
                      </a:lnTo>
                      <a:lnTo>
                        <a:pt x="141" y="264"/>
                      </a:lnTo>
                      <a:lnTo>
                        <a:pt x="144" y="264"/>
                      </a:lnTo>
                      <a:lnTo>
                        <a:pt x="145" y="264"/>
                      </a:lnTo>
                      <a:lnTo>
                        <a:pt x="148" y="262"/>
                      </a:lnTo>
                      <a:lnTo>
                        <a:pt x="150" y="262"/>
                      </a:lnTo>
                      <a:lnTo>
                        <a:pt x="151" y="260"/>
                      </a:lnTo>
                      <a:lnTo>
                        <a:pt x="154" y="260"/>
                      </a:lnTo>
                      <a:lnTo>
                        <a:pt x="155" y="259"/>
                      </a:lnTo>
                      <a:lnTo>
                        <a:pt x="157" y="257"/>
                      </a:lnTo>
                      <a:lnTo>
                        <a:pt x="158" y="257"/>
                      </a:lnTo>
                      <a:lnTo>
                        <a:pt x="160" y="256"/>
                      </a:lnTo>
                      <a:lnTo>
                        <a:pt x="161" y="254"/>
                      </a:lnTo>
                      <a:lnTo>
                        <a:pt x="163" y="254"/>
                      </a:lnTo>
                      <a:lnTo>
                        <a:pt x="164" y="252"/>
                      </a:lnTo>
                      <a:lnTo>
                        <a:pt x="166" y="251"/>
                      </a:lnTo>
                      <a:lnTo>
                        <a:pt x="167" y="249"/>
                      </a:lnTo>
                      <a:lnTo>
                        <a:pt x="168" y="247"/>
                      </a:lnTo>
                      <a:lnTo>
                        <a:pt x="168" y="246"/>
                      </a:lnTo>
                      <a:lnTo>
                        <a:pt x="170" y="244"/>
                      </a:lnTo>
                      <a:lnTo>
                        <a:pt x="171" y="243"/>
                      </a:lnTo>
                      <a:lnTo>
                        <a:pt x="173" y="241"/>
                      </a:lnTo>
                      <a:lnTo>
                        <a:pt x="173" y="238"/>
                      </a:lnTo>
                      <a:lnTo>
                        <a:pt x="174" y="236"/>
                      </a:lnTo>
                      <a:lnTo>
                        <a:pt x="174" y="235"/>
                      </a:lnTo>
                      <a:lnTo>
                        <a:pt x="176" y="231"/>
                      </a:lnTo>
                      <a:lnTo>
                        <a:pt x="177" y="230"/>
                      </a:lnTo>
                      <a:lnTo>
                        <a:pt x="177" y="227"/>
                      </a:lnTo>
                      <a:lnTo>
                        <a:pt x="178" y="225"/>
                      </a:lnTo>
                      <a:lnTo>
                        <a:pt x="178" y="222"/>
                      </a:lnTo>
                      <a:lnTo>
                        <a:pt x="180" y="219"/>
                      </a:lnTo>
                      <a:lnTo>
                        <a:pt x="180" y="215"/>
                      </a:lnTo>
                      <a:lnTo>
                        <a:pt x="181" y="212"/>
                      </a:lnTo>
                      <a:lnTo>
                        <a:pt x="181" y="209"/>
                      </a:lnTo>
                      <a:lnTo>
                        <a:pt x="181" y="206"/>
                      </a:lnTo>
                      <a:lnTo>
                        <a:pt x="183" y="202"/>
                      </a:lnTo>
                      <a:lnTo>
                        <a:pt x="183" y="199"/>
                      </a:lnTo>
                      <a:lnTo>
                        <a:pt x="184" y="196"/>
                      </a:lnTo>
                      <a:lnTo>
                        <a:pt x="184" y="191"/>
                      </a:lnTo>
                      <a:lnTo>
                        <a:pt x="184" y="188"/>
                      </a:lnTo>
                      <a:lnTo>
                        <a:pt x="186" y="183"/>
                      </a:lnTo>
                      <a:lnTo>
                        <a:pt x="186" y="178"/>
                      </a:lnTo>
                      <a:lnTo>
                        <a:pt x="183" y="96"/>
                      </a:lnTo>
                      <a:lnTo>
                        <a:pt x="183" y="92"/>
                      </a:lnTo>
                      <a:lnTo>
                        <a:pt x="183" y="88"/>
                      </a:lnTo>
                      <a:lnTo>
                        <a:pt x="183" y="84"/>
                      </a:lnTo>
                      <a:lnTo>
                        <a:pt x="183" y="80"/>
                      </a:lnTo>
                      <a:lnTo>
                        <a:pt x="181" y="75"/>
                      </a:lnTo>
                      <a:lnTo>
                        <a:pt x="181" y="72"/>
                      </a:lnTo>
                      <a:lnTo>
                        <a:pt x="181" y="69"/>
                      </a:lnTo>
                      <a:lnTo>
                        <a:pt x="181" y="66"/>
                      </a:lnTo>
                      <a:lnTo>
                        <a:pt x="181" y="63"/>
                      </a:lnTo>
                      <a:lnTo>
                        <a:pt x="180" y="59"/>
                      </a:lnTo>
                      <a:lnTo>
                        <a:pt x="180" y="56"/>
                      </a:lnTo>
                      <a:lnTo>
                        <a:pt x="180" y="53"/>
                      </a:lnTo>
                      <a:lnTo>
                        <a:pt x="180" y="50"/>
                      </a:lnTo>
                      <a:lnTo>
                        <a:pt x="178" y="48"/>
                      </a:lnTo>
                      <a:lnTo>
                        <a:pt x="178" y="45"/>
                      </a:lnTo>
                      <a:lnTo>
                        <a:pt x="177" y="42"/>
                      </a:lnTo>
                      <a:lnTo>
                        <a:pt x="177" y="40"/>
                      </a:lnTo>
                      <a:lnTo>
                        <a:pt x="176" y="39"/>
                      </a:lnTo>
                      <a:lnTo>
                        <a:pt x="176" y="35"/>
                      </a:lnTo>
                      <a:lnTo>
                        <a:pt x="174" y="34"/>
                      </a:lnTo>
                      <a:lnTo>
                        <a:pt x="174" y="32"/>
                      </a:lnTo>
                      <a:lnTo>
                        <a:pt x="173" y="29"/>
                      </a:lnTo>
                      <a:lnTo>
                        <a:pt x="173" y="27"/>
                      </a:lnTo>
                      <a:lnTo>
                        <a:pt x="171" y="26"/>
                      </a:lnTo>
                      <a:lnTo>
                        <a:pt x="170" y="24"/>
                      </a:lnTo>
                      <a:lnTo>
                        <a:pt x="168" y="22"/>
                      </a:lnTo>
                      <a:lnTo>
                        <a:pt x="168" y="21"/>
                      </a:lnTo>
                      <a:lnTo>
                        <a:pt x="167" y="19"/>
                      </a:lnTo>
                      <a:lnTo>
                        <a:pt x="166" y="19"/>
                      </a:lnTo>
                      <a:lnTo>
                        <a:pt x="164" y="18"/>
                      </a:lnTo>
                      <a:lnTo>
                        <a:pt x="163" y="16"/>
                      </a:lnTo>
                      <a:lnTo>
                        <a:pt x="160" y="14"/>
                      </a:lnTo>
                      <a:lnTo>
                        <a:pt x="158" y="14"/>
                      </a:lnTo>
                      <a:lnTo>
                        <a:pt x="157" y="13"/>
                      </a:lnTo>
                      <a:lnTo>
                        <a:pt x="155" y="11"/>
                      </a:lnTo>
                      <a:lnTo>
                        <a:pt x="153" y="11"/>
                      </a:lnTo>
                      <a:lnTo>
                        <a:pt x="151" y="10"/>
                      </a:lnTo>
                      <a:lnTo>
                        <a:pt x="148" y="10"/>
                      </a:lnTo>
                      <a:lnTo>
                        <a:pt x="147" y="8"/>
                      </a:lnTo>
                      <a:lnTo>
                        <a:pt x="144" y="8"/>
                      </a:lnTo>
                      <a:lnTo>
                        <a:pt x="141" y="8"/>
                      </a:lnTo>
                      <a:lnTo>
                        <a:pt x="140" y="6"/>
                      </a:lnTo>
                      <a:lnTo>
                        <a:pt x="137" y="6"/>
                      </a:lnTo>
                      <a:lnTo>
                        <a:pt x="134" y="5"/>
                      </a:lnTo>
                      <a:lnTo>
                        <a:pt x="131" y="5"/>
                      </a:lnTo>
                      <a:lnTo>
                        <a:pt x="128" y="5"/>
                      </a:lnTo>
                      <a:lnTo>
                        <a:pt x="124" y="5"/>
                      </a:lnTo>
                      <a:lnTo>
                        <a:pt x="121" y="3"/>
                      </a:lnTo>
                      <a:lnTo>
                        <a:pt x="66" y="0"/>
                      </a:lnTo>
                      <a:lnTo>
                        <a:pt x="63" y="2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5" y="3"/>
                      </a:lnTo>
                      <a:lnTo>
                        <a:pt x="52" y="3"/>
                      </a:lnTo>
                      <a:lnTo>
                        <a:pt x="50" y="5"/>
                      </a:lnTo>
                      <a:lnTo>
                        <a:pt x="47" y="5"/>
                      </a:lnTo>
                      <a:lnTo>
                        <a:pt x="45" y="6"/>
                      </a:lnTo>
                      <a:lnTo>
                        <a:pt x="43" y="6"/>
                      </a:lnTo>
                      <a:lnTo>
                        <a:pt x="40" y="8"/>
                      </a:lnTo>
                      <a:lnTo>
                        <a:pt x="39" y="8"/>
                      </a:lnTo>
                      <a:lnTo>
                        <a:pt x="36" y="10"/>
                      </a:lnTo>
                      <a:lnTo>
                        <a:pt x="34" y="11"/>
                      </a:lnTo>
                      <a:lnTo>
                        <a:pt x="33" y="11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6"/>
                      </a:lnTo>
                      <a:lnTo>
                        <a:pt x="26" y="16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9" y="24"/>
                      </a:lnTo>
                      <a:lnTo>
                        <a:pt x="19" y="26"/>
                      </a:lnTo>
                      <a:lnTo>
                        <a:pt x="17" y="27"/>
                      </a:lnTo>
                      <a:lnTo>
                        <a:pt x="16" y="29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1" y="40"/>
                      </a:lnTo>
                      <a:lnTo>
                        <a:pt x="11" y="42"/>
                      </a:lnTo>
                      <a:lnTo>
                        <a:pt x="10" y="45"/>
                      </a:lnTo>
                      <a:lnTo>
                        <a:pt x="10" y="48"/>
                      </a:lnTo>
                      <a:lnTo>
                        <a:pt x="9" y="50"/>
                      </a:lnTo>
                      <a:lnTo>
                        <a:pt x="9" y="53"/>
                      </a:lnTo>
                      <a:lnTo>
                        <a:pt x="7" y="56"/>
                      </a:lnTo>
                      <a:lnTo>
                        <a:pt x="7" y="59"/>
                      </a:lnTo>
                      <a:lnTo>
                        <a:pt x="7" y="63"/>
                      </a:lnTo>
                      <a:lnTo>
                        <a:pt x="6" y="66"/>
                      </a:lnTo>
                      <a:lnTo>
                        <a:pt x="6" y="69"/>
                      </a:lnTo>
                      <a:lnTo>
                        <a:pt x="6" y="72"/>
                      </a:lnTo>
                      <a:lnTo>
                        <a:pt x="6" y="75"/>
                      </a:lnTo>
                      <a:lnTo>
                        <a:pt x="4" y="80"/>
                      </a:lnTo>
                      <a:lnTo>
                        <a:pt x="4" y="84"/>
                      </a:lnTo>
                      <a:lnTo>
                        <a:pt x="4" y="88"/>
                      </a:lnTo>
                      <a:lnTo>
                        <a:pt x="4" y="92"/>
                      </a:lnTo>
                      <a:lnTo>
                        <a:pt x="4" y="96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279" name="Freeform 271"/>
                <p:cNvSpPr>
                  <a:spLocks/>
                </p:cNvSpPr>
                <p:nvPr/>
              </p:nvSpPr>
              <p:spPr bwMode="auto">
                <a:xfrm>
                  <a:off x="10575" y="9780"/>
                  <a:ext cx="432" cy="408"/>
                </a:xfrm>
                <a:custGeom>
                  <a:avLst/>
                  <a:gdLst>
                    <a:gd name="T0" fmla="*/ 0 w 296"/>
                    <a:gd name="T1" fmla="*/ 130 h 461"/>
                    <a:gd name="T2" fmla="*/ 1 w 296"/>
                    <a:gd name="T3" fmla="*/ 103 h 461"/>
                    <a:gd name="T4" fmla="*/ 3 w 296"/>
                    <a:gd name="T5" fmla="*/ 80 h 461"/>
                    <a:gd name="T6" fmla="*/ 5 w 296"/>
                    <a:gd name="T7" fmla="*/ 61 h 461"/>
                    <a:gd name="T8" fmla="*/ 10 w 296"/>
                    <a:gd name="T9" fmla="*/ 48 h 461"/>
                    <a:gd name="T10" fmla="*/ 14 w 296"/>
                    <a:gd name="T11" fmla="*/ 33 h 461"/>
                    <a:gd name="T12" fmla="*/ 21 w 296"/>
                    <a:gd name="T13" fmla="*/ 22 h 461"/>
                    <a:gd name="T14" fmla="*/ 31 w 296"/>
                    <a:gd name="T15" fmla="*/ 14 h 461"/>
                    <a:gd name="T16" fmla="*/ 39 w 296"/>
                    <a:gd name="T17" fmla="*/ 9 h 461"/>
                    <a:gd name="T18" fmla="*/ 52 w 296"/>
                    <a:gd name="T19" fmla="*/ 4 h 461"/>
                    <a:gd name="T20" fmla="*/ 66 w 296"/>
                    <a:gd name="T21" fmla="*/ 1 h 461"/>
                    <a:gd name="T22" fmla="*/ 85 w 296"/>
                    <a:gd name="T23" fmla="*/ 0 h 461"/>
                    <a:gd name="T24" fmla="*/ 198 w 296"/>
                    <a:gd name="T25" fmla="*/ 0 h 461"/>
                    <a:gd name="T26" fmla="*/ 217 w 296"/>
                    <a:gd name="T27" fmla="*/ 0 h 461"/>
                    <a:gd name="T28" fmla="*/ 234 w 296"/>
                    <a:gd name="T29" fmla="*/ 1 h 461"/>
                    <a:gd name="T30" fmla="*/ 249 w 296"/>
                    <a:gd name="T31" fmla="*/ 6 h 461"/>
                    <a:gd name="T32" fmla="*/ 258 w 296"/>
                    <a:gd name="T33" fmla="*/ 9 h 461"/>
                    <a:gd name="T34" fmla="*/ 269 w 296"/>
                    <a:gd name="T35" fmla="*/ 16 h 461"/>
                    <a:gd name="T36" fmla="*/ 278 w 296"/>
                    <a:gd name="T37" fmla="*/ 25 h 461"/>
                    <a:gd name="T38" fmla="*/ 283 w 296"/>
                    <a:gd name="T39" fmla="*/ 37 h 461"/>
                    <a:gd name="T40" fmla="*/ 288 w 296"/>
                    <a:gd name="T41" fmla="*/ 48 h 461"/>
                    <a:gd name="T42" fmla="*/ 292 w 296"/>
                    <a:gd name="T43" fmla="*/ 64 h 461"/>
                    <a:gd name="T44" fmla="*/ 295 w 296"/>
                    <a:gd name="T45" fmla="*/ 85 h 461"/>
                    <a:gd name="T46" fmla="*/ 296 w 296"/>
                    <a:gd name="T47" fmla="*/ 109 h 461"/>
                    <a:gd name="T48" fmla="*/ 296 w 296"/>
                    <a:gd name="T49" fmla="*/ 130 h 461"/>
                    <a:gd name="T50" fmla="*/ 296 w 296"/>
                    <a:gd name="T51" fmla="*/ 316 h 461"/>
                    <a:gd name="T52" fmla="*/ 296 w 296"/>
                    <a:gd name="T53" fmla="*/ 345 h 461"/>
                    <a:gd name="T54" fmla="*/ 295 w 296"/>
                    <a:gd name="T55" fmla="*/ 371 h 461"/>
                    <a:gd name="T56" fmla="*/ 294 w 296"/>
                    <a:gd name="T57" fmla="*/ 387 h 461"/>
                    <a:gd name="T58" fmla="*/ 291 w 296"/>
                    <a:gd name="T59" fmla="*/ 406 h 461"/>
                    <a:gd name="T60" fmla="*/ 285 w 296"/>
                    <a:gd name="T61" fmla="*/ 422 h 461"/>
                    <a:gd name="T62" fmla="*/ 279 w 296"/>
                    <a:gd name="T63" fmla="*/ 434 h 461"/>
                    <a:gd name="T64" fmla="*/ 273 w 296"/>
                    <a:gd name="T65" fmla="*/ 442 h 461"/>
                    <a:gd name="T66" fmla="*/ 263 w 296"/>
                    <a:gd name="T67" fmla="*/ 450 h 461"/>
                    <a:gd name="T68" fmla="*/ 252 w 296"/>
                    <a:gd name="T69" fmla="*/ 455 h 461"/>
                    <a:gd name="T70" fmla="*/ 239 w 296"/>
                    <a:gd name="T71" fmla="*/ 459 h 461"/>
                    <a:gd name="T72" fmla="*/ 226 w 296"/>
                    <a:gd name="T73" fmla="*/ 461 h 461"/>
                    <a:gd name="T74" fmla="*/ 209 w 296"/>
                    <a:gd name="T75" fmla="*/ 461 h 461"/>
                    <a:gd name="T76" fmla="*/ 89 w 296"/>
                    <a:gd name="T77" fmla="*/ 461 h 461"/>
                    <a:gd name="T78" fmla="*/ 70 w 296"/>
                    <a:gd name="T79" fmla="*/ 461 h 461"/>
                    <a:gd name="T80" fmla="*/ 59 w 296"/>
                    <a:gd name="T81" fmla="*/ 459 h 461"/>
                    <a:gd name="T82" fmla="*/ 44 w 296"/>
                    <a:gd name="T83" fmla="*/ 455 h 461"/>
                    <a:gd name="T84" fmla="*/ 33 w 296"/>
                    <a:gd name="T85" fmla="*/ 450 h 461"/>
                    <a:gd name="T86" fmla="*/ 24 w 296"/>
                    <a:gd name="T87" fmla="*/ 442 h 461"/>
                    <a:gd name="T88" fmla="*/ 18 w 296"/>
                    <a:gd name="T89" fmla="*/ 434 h 461"/>
                    <a:gd name="T90" fmla="*/ 11 w 296"/>
                    <a:gd name="T91" fmla="*/ 422 h 461"/>
                    <a:gd name="T92" fmla="*/ 7 w 296"/>
                    <a:gd name="T93" fmla="*/ 406 h 461"/>
                    <a:gd name="T94" fmla="*/ 4 w 296"/>
                    <a:gd name="T95" fmla="*/ 387 h 461"/>
                    <a:gd name="T96" fmla="*/ 3 w 296"/>
                    <a:gd name="T97" fmla="*/ 371 h 461"/>
                    <a:gd name="T98" fmla="*/ 1 w 296"/>
                    <a:gd name="T99" fmla="*/ 345 h 461"/>
                    <a:gd name="T100" fmla="*/ 0 w 296"/>
                    <a:gd name="T101" fmla="*/ 316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6" h="461">
                      <a:moveTo>
                        <a:pt x="0" y="154"/>
                      </a:moveTo>
                      <a:lnTo>
                        <a:pt x="0" y="146"/>
                      </a:lnTo>
                      <a:lnTo>
                        <a:pt x="0" y="138"/>
                      </a:lnTo>
                      <a:lnTo>
                        <a:pt x="0" y="130"/>
                      </a:lnTo>
                      <a:lnTo>
                        <a:pt x="0" y="123"/>
                      </a:lnTo>
                      <a:lnTo>
                        <a:pt x="1" y="117"/>
                      </a:lnTo>
                      <a:lnTo>
                        <a:pt x="1" y="109"/>
                      </a:lnTo>
                      <a:lnTo>
                        <a:pt x="1" y="103"/>
                      </a:lnTo>
                      <a:lnTo>
                        <a:pt x="1" y="96"/>
                      </a:lnTo>
                      <a:lnTo>
                        <a:pt x="3" y="91"/>
                      </a:lnTo>
                      <a:lnTo>
                        <a:pt x="3" y="85"/>
                      </a:lnTo>
                      <a:lnTo>
                        <a:pt x="3" y="80"/>
                      </a:lnTo>
                      <a:lnTo>
                        <a:pt x="4" y="75"/>
                      </a:lnTo>
                      <a:lnTo>
                        <a:pt x="4" y="69"/>
                      </a:lnTo>
                      <a:lnTo>
                        <a:pt x="5" y="64"/>
                      </a:lnTo>
                      <a:lnTo>
                        <a:pt x="5" y="61"/>
                      </a:lnTo>
                      <a:lnTo>
                        <a:pt x="7" y="56"/>
                      </a:lnTo>
                      <a:lnTo>
                        <a:pt x="8" y="51"/>
                      </a:lnTo>
                      <a:lnTo>
                        <a:pt x="10" y="48"/>
                      </a:lnTo>
                      <a:lnTo>
                        <a:pt x="10" y="43"/>
                      </a:lnTo>
                      <a:lnTo>
                        <a:pt x="11" y="40"/>
                      </a:lnTo>
                      <a:lnTo>
                        <a:pt x="13" y="37"/>
                      </a:lnTo>
                      <a:lnTo>
                        <a:pt x="14" y="33"/>
                      </a:lnTo>
                      <a:lnTo>
                        <a:pt x="16" y="30"/>
                      </a:lnTo>
                      <a:lnTo>
                        <a:pt x="18" y="27"/>
                      </a:lnTo>
                      <a:lnTo>
                        <a:pt x="20" y="25"/>
                      </a:lnTo>
                      <a:lnTo>
                        <a:pt x="21" y="22"/>
                      </a:lnTo>
                      <a:lnTo>
                        <a:pt x="24" y="21"/>
                      </a:lnTo>
                      <a:lnTo>
                        <a:pt x="26" y="17"/>
                      </a:lnTo>
                      <a:lnTo>
                        <a:pt x="29" y="16"/>
                      </a:lnTo>
                      <a:lnTo>
                        <a:pt x="31" y="14"/>
                      </a:lnTo>
                      <a:lnTo>
                        <a:pt x="33" y="12"/>
                      </a:lnTo>
                      <a:lnTo>
                        <a:pt x="36" y="11"/>
                      </a:lnTo>
                      <a:lnTo>
                        <a:pt x="39" y="9"/>
                      </a:lnTo>
                      <a:lnTo>
                        <a:pt x="41" y="8"/>
                      </a:lnTo>
                      <a:lnTo>
                        <a:pt x="44" y="6"/>
                      </a:lnTo>
                      <a:lnTo>
                        <a:pt x="49" y="6"/>
                      </a:lnTo>
                      <a:lnTo>
                        <a:pt x="52" y="4"/>
                      </a:lnTo>
                      <a:lnTo>
                        <a:pt x="54" y="3"/>
                      </a:lnTo>
                      <a:lnTo>
                        <a:pt x="59" y="3"/>
                      </a:lnTo>
                      <a:lnTo>
                        <a:pt x="63" y="1"/>
                      </a:lnTo>
                      <a:lnTo>
                        <a:pt x="66" y="1"/>
                      </a:lnTo>
                      <a:lnTo>
                        <a:pt x="70" y="1"/>
                      </a:lnTo>
                      <a:lnTo>
                        <a:pt x="75" y="1"/>
                      </a:lnTo>
                      <a:lnTo>
                        <a:pt x="79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99" y="0"/>
                      </a:lnTo>
                      <a:lnTo>
                        <a:pt x="198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3" y="0"/>
                      </a:lnTo>
                      <a:lnTo>
                        <a:pt x="217" y="0"/>
                      </a:lnTo>
                      <a:lnTo>
                        <a:pt x="222" y="1"/>
                      </a:lnTo>
                      <a:lnTo>
                        <a:pt x="226" y="1"/>
                      </a:lnTo>
                      <a:lnTo>
                        <a:pt x="230" y="1"/>
                      </a:lnTo>
                      <a:lnTo>
                        <a:pt x="234" y="1"/>
                      </a:lnTo>
                      <a:lnTo>
                        <a:pt x="239" y="3"/>
                      </a:lnTo>
                      <a:lnTo>
                        <a:pt x="242" y="3"/>
                      </a:lnTo>
                      <a:lnTo>
                        <a:pt x="246" y="4"/>
                      </a:lnTo>
                      <a:lnTo>
                        <a:pt x="249" y="6"/>
                      </a:lnTo>
                      <a:lnTo>
                        <a:pt x="252" y="6"/>
                      </a:lnTo>
                      <a:lnTo>
                        <a:pt x="255" y="8"/>
                      </a:lnTo>
                      <a:lnTo>
                        <a:pt x="258" y="9"/>
                      </a:lnTo>
                      <a:lnTo>
                        <a:pt x="260" y="11"/>
                      </a:lnTo>
                      <a:lnTo>
                        <a:pt x="263" y="12"/>
                      </a:lnTo>
                      <a:lnTo>
                        <a:pt x="266" y="14"/>
                      </a:lnTo>
                      <a:lnTo>
                        <a:pt x="269" y="16"/>
                      </a:lnTo>
                      <a:lnTo>
                        <a:pt x="270" y="17"/>
                      </a:lnTo>
                      <a:lnTo>
                        <a:pt x="273" y="21"/>
                      </a:lnTo>
                      <a:lnTo>
                        <a:pt x="275" y="22"/>
                      </a:lnTo>
                      <a:lnTo>
                        <a:pt x="278" y="25"/>
                      </a:lnTo>
                      <a:lnTo>
                        <a:pt x="279" y="27"/>
                      </a:lnTo>
                      <a:lnTo>
                        <a:pt x="281" y="30"/>
                      </a:lnTo>
                      <a:lnTo>
                        <a:pt x="282" y="33"/>
                      </a:lnTo>
                      <a:lnTo>
                        <a:pt x="283" y="37"/>
                      </a:lnTo>
                      <a:lnTo>
                        <a:pt x="285" y="40"/>
                      </a:lnTo>
                      <a:lnTo>
                        <a:pt x="286" y="43"/>
                      </a:lnTo>
                      <a:lnTo>
                        <a:pt x="288" y="48"/>
                      </a:lnTo>
                      <a:lnTo>
                        <a:pt x="289" y="51"/>
                      </a:lnTo>
                      <a:lnTo>
                        <a:pt x="291" y="56"/>
                      </a:lnTo>
                      <a:lnTo>
                        <a:pt x="291" y="61"/>
                      </a:lnTo>
                      <a:lnTo>
                        <a:pt x="292" y="64"/>
                      </a:lnTo>
                      <a:lnTo>
                        <a:pt x="292" y="69"/>
                      </a:lnTo>
                      <a:lnTo>
                        <a:pt x="294" y="75"/>
                      </a:lnTo>
                      <a:lnTo>
                        <a:pt x="294" y="80"/>
                      </a:lnTo>
                      <a:lnTo>
                        <a:pt x="295" y="85"/>
                      </a:lnTo>
                      <a:lnTo>
                        <a:pt x="295" y="91"/>
                      </a:lnTo>
                      <a:lnTo>
                        <a:pt x="295" y="96"/>
                      </a:lnTo>
                      <a:lnTo>
                        <a:pt x="296" y="103"/>
                      </a:lnTo>
                      <a:lnTo>
                        <a:pt x="296" y="109"/>
                      </a:lnTo>
                      <a:lnTo>
                        <a:pt x="296" y="117"/>
                      </a:lnTo>
                      <a:lnTo>
                        <a:pt x="296" y="123"/>
                      </a:lnTo>
                      <a:lnTo>
                        <a:pt x="296" y="130"/>
                      </a:lnTo>
                      <a:lnTo>
                        <a:pt x="296" y="138"/>
                      </a:lnTo>
                      <a:lnTo>
                        <a:pt x="296" y="146"/>
                      </a:lnTo>
                      <a:lnTo>
                        <a:pt x="296" y="154"/>
                      </a:lnTo>
                      <a:lnTo>
                        <a:pt x="296" y="308"/>
                      </a:lnTo>
                      <a:lnTo>
                        <a:pt x="296" y="316"/>
                      </a:lnTo>
                      <a:lnTo>
                        <a:pt x="296" y="324"/>
                      </a:lnTo>
                      <a:lnTo>
                        <a:pt x="296" y="331"/>
                      </a:lnTo>
                      <a:lnTo>
                        <a:pt x="296" y="339"/>
                      </a:lnTo>
                      <a:lnTo>
                        <a:pt x="296" y="345"/>
                      </a:lnTo>
                      <a:lnTo>
                        <a:pt x="296" y="352"/>
                      </a:lnTo>
                      <a:lnTo>
                        <a:pt x="296" y="358"/>
                      </a:lnTo>
                      <a:lnTo>
                        <a:pt x="295" y="365"/>
                      </a:lnTo>
                      <a:lnTo>
                        <a:pt x="295" y="371"/>
                      </a:lnTo>
                      <a:lnTo>
                        <a:pt x="295" y="377"/>
                      </a:lnTo>
                      <a:lnTo>
                        <a:pt x="294" y="382"/>
                      </a:lnTo>
                      <a:lnTo>
                        <a:pt x="294" y="387"/>
                      </a:lnTo>
                      <a:lnTo>
                        <a:pt x="292" y="392"/>
                      </a:lnTo>
                      <a:lnTo>
                        <a:pt x="292" y="397"/>
                      </a:lnTo>
                      <a:lnTo>
                        <a:pt x="291" y="402"/>
                      </a:lnTo>
                      <a:lnTo>
                        <a:pt x="291" y="406"/>
                      </a:lnTo>
                      <a:lnTo>
                        <a:pt x="289" y="411"/>
                      </a:lnTo>
                      <a:lnTo>
                        <a:pt x="288" y="414"/>
                      </a:lnTo>
                      <a:lnTo>
                        <a:pt x="286" y="418"/>
                      </a:lnTo>
                      <a:lnTo>
                        <a:pt x="285" y="422"/>
                      </a:lnTo>
                      <a:lnTo>
                        <a:pt x="283" y="426"/>
                      </a:lnTo>
                      <a:lnTo>
                        <a:pt x="282" y="429"/>
                      </a:lnTo>
                      <a:lnTo>
                        <a:pt x="281" y="432"/>
                      </a:lnTo>
                      <a:lnTo>
                        <a:pt x="279" y="434"/>
                      </a:lnTo>
                      <a:lnTo>
                        <a:pt x="278" y="437"/>
                      </a:lnTo>
                      <a:lnTo>
                        <a:pt x="275" y="440"/>
                      </a:lnTo>
                      <a:lnTo>
                        <a:pt x="273" y="442"/>
                      </a:lnTo>
                      <a:lnTo>
                        <a:pt x="270" y="443"/>
                      </a:lnTo>
                      <a:lnTo>
                        <a:pt x="269" y="447"/>
                      </a:lnTo>
                      <a:lnTo>
                        <a:pt x="266" y="448"/>
                      </a:lnTo>
                      <a:lnTo>
                        <a:pt x="263" y="450"/>
                      </a:lnTo>
                      <a:lnTo>
                        <a:pt x="260" y="451"/>
                      </a:lnTo>
                      <a:lnTo>
                        <a:pt x="258" y="453"/>
                      </a:lnTo>
                      <a:lnTo>
                        <a:pt x="255" y="455"/>
                      </a:lnTo>
                      <a:lnTo>
                        <a:pt x="252" y="455"/>
                      </a:lnTo>
                      <a:lnTo>
                        <a:pt x="249" y="456"/>
                      </a:lnTo>
                      <a:lnTo>
                        <a:pt x="246" y="458"/>
                      </a:lnTo>
                      <a:lnTo>
                        <a:pt x="242" y="458"/>
                      </a:lnTo>
                      <a:lnTo>
                        <a:pt x="239" y="459"/>
                      </a:lnTo>
                      <a:lnTo>
                        <a:pt x="234" y="459"/>
                      </a:lnTo>
                      <a:lnTo>
                        <a:pt x="230" y="459"/>
                      </a:lnTo>
                      <a:lnTo>
                        <a:pt x="226" y="461"/>
                      </a:lnTo>
                      <a:lnTo>
                        <a:pt x="222" y="461"/>
                      </a:lnTo>
                      <a:lnTo>
                        <a:pt x="217" y="461"/>
                      </a:lnTo>
                      <a:lnTo>
                        <a:pt x="213" y="461"/>
                      </a:lnTo>
                      <a:lnTo>
                        <a:pt x="209" y="461"/>
                      </a:lnTo>
                      <a:lnTo>
                        <a:pt x="203" y="461"/>
                      </a:lnTo>
                      <a:lnTo>
                        <a:pt x="198" y="461"/>
                      </a:lnTo>
                      <a:lnTo>
                        <a:pt x="99" y="461"/>
                      </a:lnTo>
                      <a:lnTo>
                        <a:pt x="93" y="461"/>
                      </a:lnTo>
                      <a:lnTo>
                        <a:pt x="89" y="461"/>
                      </a:lnTo>
                      <a:lnTo>
                        <a:pt x="85" y="461"/>
                      </a:lnTo>
                      <a:lnTo>
                        <a:pt x="79" y="461"/>
                      </a:lnTo>
                      <a:lnTo>
                        <a:pt x="75" y="461"/>
                      </a:lnTo>
                      <a:lnTo>
                        <a:pt x="70" y="461"/>
                      </a:lnTo>
                      <a:lnTo>
                        <a:pt x="66" y="459"/>
                      </a:lnTo>
                      <a:lnTo>
                        <a:pt x="63" y="459"/>
                      </a:lnTo>
                      <a:lnTo>
                        <a:pt x="59" y="459"/>
                      </a:lnTo>
                      <a:lnTo>
                        <a:pt x="54" y="458"/>
                      </a:lnTo>
                      <a:lnTo>
                        <a:pt x="52" y="458"/>
                      </a:lnTo>
                      <a:lnTo>
                        <a:pt x="49" y="456"/>
                      </a:lnTo>
                      <a:lnTo>
                        <a:pt x="44" y="455"/>
                      </a:lnTo>
                      <a:lnTo>
                        <a:pt x="41" y="455"/>
                      </a:lnTo>
                      <a:lnTo>
                        <a:pt x="39" y="453"/>
                      </a:lnTo>
                      <a:lnTo>
                        <a:pt x="36" y="451"/>
                      </a:lnTo>
                      <a:lnTo>
                        <a:pt x="33" y="450"/>
                      </a:lnTo>
                      <a:lnTo>
                        <a:pt x="31" y="448"/>
                      </a:lnTo>
                      <a:lnTo>
                        <a:pt x="29" y="447"/>
                      </a:lnTo>
                      <a:lnTo>
                        <a:pt x="26" y="443"/>
                      </a:lnTo>
                      <a:lnTo>
                        <a:pt x="24" y="442"/>
                      </a:lnTo>
                      <a:lnTo>
                        <a:pt x="21" y="440"/>
                      </a:lnTo>
                      <a:lnTo>
                        <a:pt x="20" y="437"/>
                      </a:lnTo>
                      <a:lnTo>
                        <a:pt x="18" y="434"/>
                      </a:lnTo>
                      <a:lnTo>
                        <a:pt x="16" y="432"/>
                      </a:lnTo>
                      <a:lnTo>
                        <a:pt x="14" y="429"/>
                      </a:lnTo>
                      <a:lnTo>
                        <a:pt x="13" y="426"/>
                      </a:lnTo>
                      <a:lnTo>
                        <a:pt x="11" y="422"/>
                      </a:lnTo>
                      <a:lnTo>
                        <a:pt x="10" y="418"/>
                      </a:lnTo>
                      <a:lnTo>
                        <a:pt x="10" y="414"/>
                      </a:lnTo>
                      <a:lnTo>
                        <a:pt x="8" y="411"/>
                      </a:lnTo>
                      <a:lnTo>
                        <a:pt x="7" y="406"/>
                      </a:lnTo>
                      <a:lnTo>
                        <a:pt x="5" y="402"/>
                      </a:lnTo>
                      <a:lnTo>
                        <a:pt x="5" y="397"/>
                      </a:lnTo>
                      <a:lnTo>
                        <a:pt x="4" y="392"/>
                      </a:lnTo>
                      <a:lnTo>
                        <a:pt x="4" y="387"/>
                      </a:lnTo>
                      <a:lnTo>
                        <a:pt x="3" y="382"/>
                      </a:lnTo>
                      <a:lnTo>
                        <a:pt x="3" y="377"/>
                      </a:lnTo>
                      <a:lnTo>
                        <a:pt x="3" y="371"/>
                      </a:lnTo>
                      <a:lnTo>
                        <a:pt x="1" y="365"/>
                      </a:lnTo>
                      <a:lnTo>
                        <a:pt x="1" y="358"/>
                      </a:lnTo>
                      <a:lnTo>
                        <a:pt x="1" y="352"/>
                      </a:lnTo>
                      <a:lnTo>
                        <a:pt x="1" y="345"/>
                      </a:lnTo>
                      <a:lnTo>
                        <a:pt x="0" y="339"/>
                      </a:lnTo>
                      <a:lnTo>
                        <a:pt x="0" y="331"/>
                      </a:lnTo>
                      <a:lnTo>
                        <a:pt x="0" y="324"/>
                      </a:lnTo>
                      <a:lnTo>
                        <a:pt x="0" y="316"/>
                      </a:lnTo>
                      <a:lnTo>
                        <a:pt x="0" y="308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</p:grpSp>
          <p:sp>
            <p:nvSpPr>
              <p:cNvPr id="125" name="Text Box 269"/>
              <p:cNvSpPr txBox="1">
                <a:spLocks noChangeArrowheads="1"/>
              </p:cNvSpPr>
              <p:nvPr/>
            </p:nvSpPr>
            <p:spPr bwMode="auto">
              <a:xfrm>
                <a:off x="10004" y="9089"/>
                <a:ext cx="767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Sacavueltas</a:t>
                </a:r>
                <a:endParaRPr kumimoji="0" lang="en-US" altLang="es-G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5/0</a:t>
                </a:r>
                <a:endParaRPr kumimoji="0" lang="en-US" altLang="es-G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Text Box 268"/>
              <p:cNvSpPr txBox="1">
                <a:spLocks noChangeArrowheads="1"/>
              </p:cNvSpPr>
              <p:nvPr/>
            </p:nvSpPr>
            <p:spPr bwMode="auto">
              <a:xfrm>
                <a:off x="8497" y="5945"/>
                <a:ext cx="415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0.30 PP</a:t>
                </a:r>
                <a:endParaRPr kumimoji="0" lang="en-US" altLang="es-G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27" name="Group 141"/>
              <p:cNvGrpSpPr>
                <a:grpSpLocks/>
              </p:cNvGrpSpPr>
              <p:nvPr/>
            </p:nvGrpSpPr>
            <p:grpSpPr bwMode="auto">
              <a:xfrm>
                <a:off x="2700" y="6053"/>
                <a:ext cx="8178" cy="3128"/>
                <a:chOff x="2700" y="6053"/>
                <a:chExt cx="8178" cy="3128"/>
              </a:xfrm>
            </p:grpSpPr>
            <p:sp>
              <p:nvSpPr>
                <p:cNvPr id="147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098" y="6567"/>
                  <a:ext cx="7059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48" name="Line 266"/>
                <p:cNvSpPr>
                  <a:spLocks noChangeShapeType="1"/>
                </p:cNvSpPr>
                <p:nvPr/>
              </p:nvSpPr>
              <p:spPr bwMode="auto">
                <a:xfrm flipH="1">
                  <a:off x="10024" y="6488"/>
                  <a:ext cx="211" cy="214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4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6789" y="6465"/>
                  <a:ext cx="210" cy="214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50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4138" y="6257"/>
                  <a:ext cx="1032" cy="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28.70 PP </a:t>
                  </a:r>
                  <a:r>
                    <a:rPr kumimoji="0" lang="en-US" altLang="es-GT" sz="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Math A"/>
                    </a:rPr>
                    <a:t></a:t>
                  </a: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</a:t>
                  </a:r>
                  <a:endParaRPr kumimoji="0" lang="en-US" altLang="es-GT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Math A"/>
                  </a:endParaRPr>
                </a:p>
              </p:txBody>
            </p:sp>
            <p:sp>
              <p:nvSpPr>
                <p:cNvPr id="151" name="Text Box 263"/>
                <p:cNvSpPr txBox="1">
                  <a:spLocks noChangeArrowheads="1"/>
                </p:cNvSpPr>
                <p:nvPr/>
              </p:nvSpPr>
              <p:spPr bwMode="auto">
                <a:xfrm>
                  <a:off x="10282" y="6153"/>
                  <a:ext cx="596" cy="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8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Sw</a:t>
                  </a: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5/0</a:t>
                  </a:r>
                  <a:endParaRPr kumimoji="0" lang="en-US" altLang="es-GT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52" name="Group 259"/>
                <p:cNvGrpSpPr>
                  <a:grpSpLocks/>
                </p:cNvGrpSpPr>
                <p:nvPr/>
              </p:nvGrpSpPr>
              <p:grpSpPr bwMode="auto">
                <a:xfrm>
                  <a:off x="3136" y="6432"/>
                  <a:ext cx="3118" cy="57"/>
                  <a:chOff x="4032" y="2609"/>
                  <a:chExt cx="2016" cy="144"/>
                </a:xfrm>
              </p:grpSpPr>
              <p:sp>
                <p:nvSpPr>
                  <p:cNvPr id="270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681"/>
                    <a:ext cx="2016" cy="0"/>
                  </a:xfrm>
                  <a:prstGeom prst="line">
                    <a:avLst/>
                  </a:prstGeom>
                  <a:noFill/>
                  <a:ln w="63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71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609"/>
                    <a:ext cx="0" cy="14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272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6039" y="2609"/>
                    <a:ext cx="0" cy="144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</p:grpSp>
            <p:sp>
              <p:nvSpPr>
                <p:cNvPr id="153" name="Line 258"/>
                <p:cNvSpPr>
                  <a:spLocks noChangeShapeType="1"/>
                </p:cNvSpPr>
                <p:nvPr/>
              </p:nvSpPr>
              <p:spPr bwMode="auto">
                <a:xfrm rot="2075673" flipV="1">
                  <a:off x="9884" y="6053"/>
                  <a:ext cx="151" cy="8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grpSp>
              <p:nvGrpSpPr>
                <p:cNvPr id="154" name="Group 233"/>
                <p:cNvGrpSpPr>
                  <a:grpSpLocks/>
                </p:cNvGrpSpPr>
                <p:nvPr/>
              </p:nvGrpSpPr>
              <p:grpSpPr bwMode="auto">
                <a:xfrm>
                  <a:off x="3210" y="6574"/>
                  <a:ext cx="144" cy="2424"/>
                  <a:chOff x="2460" y="6337"/>
                  <a:chExt cx="144" cy="2424"/>
                </a:xfrm>
              </p:grpSpPr>
              <p:grpSp>
                <p:nvGrpSpPr>
                  <p:cNvPr id="246" name="Group 255"/>
                  <p:cNvGrpSpPr>
                    <a:grpSpLocks/>
                  </p:cNvGrpSpPr>
                  <p:nvPr/>
                </p:nvGrpSpPr>
                <p:grpSpPr bwMode="auto">
                  <a:xfrm rot="-1258354">
                    <a:off x="2463" y="8599"/>
                    <a:ext cx="141" cy="162"/>
                    <a:chOff x="3429" y="8390"/>
                    <a:chExt cx="150" cy="256"/>
                  </a:xfrm>
                </p:grpSpPr>
                <p:sp>
                  <p:nvSpPr>
                    <p:cNvPr id="268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3429" y="8409"/>
                      <a:ext cx="150" cy="237"/>
                    </a:xfrm>
                    <a:custGeom>
                      <a:avLst/>
                      <a:gdLst>
                        <a:gd name="T0" fmla="*/ 63 w 150"/>
                        <a:gd name="T1" fmla="*/ 0 h 237"/>
                        <a:gd name="T2" fmla="*/ 27 w 150"/>
                        <a:gd name="T3" fmla="*/ 21 h 237"/>
                        <a:gd name="T4" fmla="*/ 3 w 150"/>
                        <a:gd name="T5" fmla="*/ 75 h 237"/>
                        <a:gd name="T6" fmla="*/ 0 w 150"/>
                        <a:gd name="T7" fmla="*/ 108 h 237"/>
                        <a:gd name="T8" fmla="*/ 0 w 150"/>
                        <a:gd name="T9" fmla="*/ 138 h 237"/>
                        <a:gd name="T10" fmla="*/ 0 w 150"/>
                        <a:gd name="T11" fmla="*/ 153 h 237"/>
                        <a:gd name="T12" fmla="*/ 3 w 150"/>
                        <a:gd name="T13" fmla="*/ 168 h 237"/>
                        <a:gd name="T14" fmla="*/ 13 w 150"/>
                        <a:gd name="T15" fmla="*/ 189 h 237"/>
                        <a:gd name="T16" fmla="*/ 16 w 150"/>
                        <a:gd name="T17" fmla="*/ 201 h 237"/>
                        <a:gd name="T18" fmla="*/ 21 w 150"/>
                        <a:gd name="T19" fmla="*/ 209 h 237"/>
                        <a:gd name="T20" fmla="*/ 30 w 150"/>
                        <a:gd name="T21" fmla="*/ 219 h 237"/>
                        <a:gd name="T22" fmla="*/ 43 w 150"/>
                        <a:gd name="T23" fmla="*/ 227 h 237"/>
                        <a:gd name="T24" fmla="*/ 50 w 150"/>
                        <a:gd name="T25" fmla="*/ 231 h 237"/>
                        <a:gd name="T26" fmla="*/ 69 w 150"/>
                        <a:gd name="T27" fmla="*/ 237 h 237"/>
                        <a:gd name="T28" fmla="*/ 90 w 150"/>
                        <a:gd name="T29" fmla="*/ 234 h 237"/>
                        <a:gd name="T30" fmla="*/ 108 w 150"/>
                        <a:gd name="T31" fmla="*/ 227 h 237"/>
                        <a:gd name="T32" fmla="*/ 129 w 150"/>
                        <a:gd name="T33" fmla="*/ 219 h 237"/>
                        <a:gd name="T34" fmla="*/ 138 w 150"/>
                        <a:gd name="T35" fmla="*/ 213 h 237"/>
                        <a:gd name="T36" fmla="*/ 138 w 150"/>
                        <a:gd name="T37" fmla="*/ 204 h 237"/>
                        <a:gd name="T38" fmla="*/ 150 w 150"/>
                        <a:gd name="T39" fmla="*/ 186 h 237"/>
                        <a:gd name="T40" fmla="*/ 150 w 150"/>
                        <a:gd name="T41" fmla="*/ 162 h 237"/>
                        <a:gd name="T42" fmla="*/ 147 w 150"/>
                        <a:gd name="T43" fmla="*/ 141 h 237"/>
                        <a:gd name="T44" fmla="*/ 134 w 150"/>
                        <a:gd name="T45" fmla="*/ 121 h 237"/>
                        <a:gd name="T46" fmla="*/ 131 w 150"/>
                        <a:gd name="T47" fmla="*/ 109 h 237"/>
                        <a:gd name="T48" fmla="*/ 103 w 150"/>
                        <a:gd name="T49" fmla="*/ 145 h 237"/>
                        <a:gd name="T50" fmla="*/ 119 w 150"/>
                        <a:gd name="T51" fmla="*/ 138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50" h="237">
                          <a:moveTo>
                            <a:pt x="63" y="0"/>
                          </a:moveTo>
                          <a:lnTo>
                            <a:pt x="27" y="21"/>
                          </a:lnTo>
                          <a:lnTo>
                            <a:pt x="3" y="75"/>
                          </a:lnTo>
                          <a:lnTo>
                            <a:pt x="0" y="108"/>
                          </a:lnTo>
                          <a:lnTo>
                            <a:pt x="0" y="138"/>
                          </a:lnTo>
                          <a:lnTo>
                            <a:pt x="0" y="153"/>
                          </a:lnTo>
                          <a:lnTo>
                            <a:pt x="3" y="168"/>
                          </a:lnTo>
                          <a:lnTo>
                            <a:pt x="13" y="189"/>
                          </a:lnTo>
                          <a:lnTo>
                            <a:pt x="16" y="201"/>
                          </a:lnTo>
                          <a:lnTo>
                            <a:pt x="21" y="209"/>
                          </a:lnTo>
                          <a:lnTo>
                            <a:pt x="30" y="219"/>
                          </a:lnTo>
                          <a:lnTo>
                            <a:pt x="43" y="227"/>
                          </a:lnTo>
                          <a:lnTo>
                            <a:pt x="50" y="231"/>
                          </a:lnTo>
                          <a:lnTo>
                            <a:pt x="69" y="237"/>
                          </a:lnTo>
                          <a:lnTo>
                            <a:pt x="90" y="234"/>
                          </a:lnTo>
                          <a:lnTo>
                            <a:pt x="108" y="227"/>
                          </a:lnTo>
                          <a:lnTo>
                            <a:pt x="129" y="219"/>
                          </a:lnTo>
                          <a:lnTo>
                            <a:pt x="138" y="213"/>
                          </a:lnTo>
                          <a:lnTo>
                            <a:pt x="138" y="204"/>
                          </a:lnTo>
                          <a:lnTo>
                            <a:pt x="150" y="186"/>
                          </a:lnTo>
                          <a:lnTo>
                            <a:pt x="150" y="162"/>
                          </a:lnTo>
                          <a:lnTo>
                            <a:pt x="147" y="141"/>
                          </a:lnTo>
                          <a:lnTo>
                            <a:pt x="134" y="121"/>
                          </a:lnTo>
                          <a:lnTo>
                            <a:pt x="131" y="109"/>
                          </a:lnTo>
                          <a:lnTo>
                            <a:pt x="103" y="145"/>
                          </a:lnTo>
                          <a:lnTo>
                            <a:pt x="119" y="138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69" name="Oval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3" y="8390"/>
                      <a:ext cx="42" cy="4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247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6744"/>
                    <a:ext cx="0" cy="10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grpSp>
                <p:nvGrpSpPr>
                  <p:cNvPr id="248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2460" y="6466"/>
                    <a:ext cx="85" cy="185"/>
                    <a:chOff x="5718" y="1447"/>
                    <a:chExt cx="247" cy="1015"/>
                  </a:xfrm>
                </p:grpSpPr>
                <p:sp>
                  <p:nvSpPr>
                    <p:cNvPr id="265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5718" y="1447"/>
                      <a:ext cx="247" cy="1015"/>
                    </a:xfrm>
                    <a:custGeom>
                      <a:avLst/>
                      <a:gdLst>
                        <a:gd name="T0" fmla="*/ 164 w 247"/>
                        <a:gd name="T1" fmla="*/ 308 h 1015"/>
                        <a:gd name="T2" fmla="*/ 159 w 247"/>
                        <a:gd name="T3" fmla="*/ 287 h 1015"/>
                        <a:gd name="T4" fmla="*/ 96 w 247"/>
                        <a:gd name="T5" fmla="*/ 290 h 1015"/>
                        <a:gd name="T6" fmla="*/ 159 w 247"/>
                        <a:gd name="T7" fmla="*/ 290 h 1015"/>
                        <a:gd name="T8" fmla="*/ 209 w 247"/>
                        <a:gd name="T9" fmla="*/ 290 h 1015"/>
                        <a:gd name="T10" fmla="*/ 219 w 247"/>
                        <a:gd name="T11" fmla="*/ 281 h 1015"/>
                        <a:gd name="T12" fmla="*/ 224 w 247"/>
                        <a:gd name="T13" fmla="*/ 249 h 1015"/>
                        <a:gd name="T14" fmla="*/ 247 w 247"/>
                        <a:gd name="T15" fmla="*/ 141 h 1015"/>
                        <a:gd name="T16" fmla="*/ 241 w 247"/>
                        <a:gd name="T17" fmla="*/ 73 h 1015"/>
                        <a:gd name="T18" fmla="*/ 214 w 247"/>
                        <a:gd name="T19" fmla="*/ 32 h 1015"/>
                        <a:gd name="T20" fmla="*/ 159 w 247"/>
                        <a:gd name="T21" fmla="*/ 1 h 1015"/>
                        <a:gd name="T22" fmla="*/ 120 w 247"/>
                        <a:gd name="T23" fmla="*/ 0 h 1015"/>
                        <a:gd name="T24" fmla="*/ 73 w 247"/>
                        <a:gd name="T25" fmla="*/ 16 h 1015"/>
                        <a:gd name="T26" fmla="*/ 39 w 247"/>
                        <a:gd name="T27" fmla="*/ 45 h 1015"/>
                        <a:gd name="T28" fmla="*/ 20 w 247"/>
                        <a:gd name="T29" fmla="*/ 81 h 1015"/>
                        <a:gd name="T30" fmla="*/ 15 w 247"/>
                        <a:gd name="T31" fmla="*/ 124 h 1015"/>
                        <a:gd name="T32" fmla="*/ 24 w 247"/>
                        <a:gd name="T33" fmla="*/ 197 h 1015"/>
                        <a:gd name="T34" fmla="*/ 31 w 247"/>
                        <a:gd name="T35" fmla="*/ 244 h 1015"/>
                        <a:gd name="T36" fmla="*/ 43 w 247"/>
                        <a:gd name="T37" fmla="*/ 277 h 1015"/>
                        <a:gd name="T38" fmla="*/ 44 w 247"/>
                        <a:gd name="T39" fmla="*/ 285 h 1015"/>
                        <a:gd name="T40" fmla="*/ 92 w 247"/>
                        <a:gd name="T41" fmla="*/ 285 h 1015"/>
                        <a:gd name="T42" fmla="*/ 94 w 247"/>
                        <a:gd name="T43" fmla="*/ 316 h 1015"/>
                        <a:gd name="T44" fmla="*/ 65 w 247"/>
                        <a:gd name="T45" fmla="*/ 311 h 1015"/>
                        <a:gd name="T46" fmla="*/ 42 w 247"/>
                        <a:gd name="T47" fmla="*/ 373 h 1015"/>
                        <a:gd name="T48" fmla="*/ 31 w 247"/>
                        <a:gd name="T49" fmla="*/ 497 h 1015"/>
                        <a:gd name="T50" fmla="*/ 31 w 247"/>
                        <a:gd name="T51" fmla="*/ 566 h 1015"/>
                        <a:gd name="T52" fmla="*/ 39 w 247"/>
                        <a:gd name="T53" fmla="*/ 616 h 1015"/>
                        <a:gd name="T54" fmla="*/ 47 w 247"/>
                        <a:gd name="T55" fmla="*/ 656 h 1015"/>
                        <a:gd name="T56" fmla="*/ 68 w 247"/>
                        <a:gd name="T57" fmla="*/ 682 h 1015"/>
                        <a:gd name="T58" fmla="*/ 86 w 247"/>
                        <a:gd name="T59" fmla="*/ 682 h 1015"/>
                        <a:gd name="T60" fmla="*/ 86 w 247"/>
                        <a:gd name="T61" fmla="*/ 708 h 1015"/>
                        <a:gd name="T62" fmla="*/ 39 w 247"/>
                        <a:gd name="T63" fmla="*/ 705 h 1015"/>
                        <a:gd name="T64" fmla="*/ 0 w 247"/>
                        <a:gd name="T65" fmla="*/ 861 h 1015"/>
                        <a:gd name="T66" fmla="*/ 0 w 247"/>
                        <a:gd name="T67" fmla="*/ 913 h 1015"/>
                        <a:gd name="T68" fmla="*/ 18 w 247"/>
                        <a:gd name="T69" fmla="*/ 963 h 1015"/>
                        <a:gd name="T70" fmla="*/ 44 w 247"/>
                        <a:gd name="T71" fmla="*/ 990 h 1015"/>
                        <a:gd name="T72" fmla="*/ 91 w 247"/>
                        <a:gd name="T73" fmla="*/ 1015 h 1015"/>
                        <a:gd name="T74" fmla="*/ 156 w 247"/>
                        <a:gd name="T75" fmla="*/ 1008 h 1015"/>
                        <a:gd name="T76" fmla="*/ 203 w 247"/>
                        <a:gd name="T77" fmla="*/ 980 h 1015"/>
                        <a:gd name="T78" fmla="*/ 232 w 247"/>
                        <a:gd name="T79" fmla="*/ 926 h 1015"/>
                        <a:gd name="T80" fmla="*/ 230 w 247"/>
                        <a:gd name="T81" fmla="*/ 848 h 1015"/>
                        <a:gd name="T82" fmla="*/ 218 w 247"/>
                        <a:gd name="T83" fmla="*/ 760 h 1015"/>
                        <a:gd name="T84" fmla="*/ 209 w 247"/>
                        <a:gd name="T85" fmla="*/ 719 h 1015"/>
                        <a:gd name="T86" fmla="*/ 192 w 247"/>
                        <a:gd name="T87" fmla="*/ 703 h 1015"/>
                        <a:gd name="T88" fmla="*/ 89 w 247"/>
                        <a:gd name="T89" fmla="*/ 709 h 1015"/>
                        <a:gd name="T90" fmla="*/ 160 w 247"/>
                        <a:gd name="T91" fmla="*/ 706 h 1015"/>
                        <a:gd name="T92" fmla="*/ 160 w 247"/>
                        <a:gd name="T93" fmla="*/ 683 h 1015"/>
                        <a:gd name="T94" fmla="*/ 89 w 247"/>
                        <a:gd name="T95" fmla="*/ 680 h 1015"/>
                        <a:gd name="T96" fmla="*/ 180 w 247"/>
                        <a:gd name="T97" fmla="*/ 683 h 1015"/>
                        <a:gd name="T98" fmla="*/ 199 w 247"/>
                        <a:gd name="T99" fmla="*/ 657 h 1015"/>
                        <a:gd name="T100" fmla="*/ 53 w 247"/>
                        <a:gd name="T101" fmla="*/ 654 h 1015"/>
                        <a:gd name="T102" fmla="*/ 199 w 247"/>
                        <a:gd name="T103" fmla="*/ 654 h 1015"/>
                        <a:gd name="T104" fmla="*/ 219 w 247"/>
                        <a:gd name="T105" fmla="*/ 569 h 1015"/>
                        <a:gd name="T106" fmla="*/ 222 w 247"/>
                        <a:gd name="T107" fmla="*/ 476 h 1015"/>
                        <a:gd name="T108" fmla="*/ 219 w 247"/>
                        <a:gd name="T109" fmla="*/ 415 h 1015"/>
                        <a:gd name="T110" fmla="*/ 203 w 247"/>
                        <a:gd name="T111" fmla="*/ 344 h 1015"/>
                        <a:gd name="T112" fmla="*/ 59 w 247"/>
                        <a:gd name="T113" fmla="*/ 342 h 1015"/>
                        <a:gd name="T114" fmla="*/ 203 w 247"/>
                        <a:gd name="T115" fmla="*/ 344 h 1015"/>
                        <a:gd name="T116" fmla="*/ 190 w 247"/>
                        <a:gd name="T117" fmla="*/ 313 h 1015"/>
                        <a:gd name="T118" fmla="*/ 98 w 247"/>
                        <a:gd name="T119" fmla="*/ 316 h 1015"/>
                        <a:gd name="T120" fmla="*/ 94 w 247"/>
                        <a:gd name="T121" fmla="*/ 295 h 10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47" h="1015">
                          <a:moveTo>
                            <a:pt x="164" y="308"/>
                          </a:moveTo>
                          <a:lnTo>
                            <a:pt x="159" y="287"/>
                          </a:lnTo>
                          <a:lnTo>
                            <a:pt x="96" y="290"/>
                          </a:lnTo>
                          <a:lnTo>
                            <a:pt x="159" y="290"/>
                          </a:lnTo>
                          <a:lnTo>
                            <a:pt x="209" y="290"/>
                          </a:lnTo>
                          <a:lnTo>
                            <a:pt x="219" y="281"/>
                          </a:lnTo>
                          <a:lnTo>
                            <a:pt x="224" y="249"/>
                          </a:lnTo>
                          <a:lnTo>
                            <a:pt x="247" y="141"/>
                          </a:lnTo>
                          <a:lnTo>
                            <a:pt x="241" y="73"/>
                          </a:lnTo>
                          <a:lnTo>
                            <a:pt x="214" y="32"/>
                          </a:lnTo>
                          <a:lnTo>
                            <a:pt x="159" y="1"/>
                          </a:lnTo>
                          <a:lnTo>
                            <a:pt x="120" y="0"/>
                          </a:lnTo>
                          <a:lnTo>
                            <a:pt x="73" y="16"/>
                          </a:lnTo>
                          <a:lnTo>
                            <a:pt x="39" y="45"/>
                          </a:lnTo>
                          <a:lnTo>
                            <a:pt x="20" y="81"/>
                          </a:lnTo>
                          <a:lnTo>
                            <a:pt x="15" y="124"/>
                          </a:lnTo>
                          <a:lnTo>
                            <a:pt x="24" y="197"/>
                          </a:lnTo>
                          <a:lnTo>
                            <a:pt x="31" y="244"/>
                          </a:lnTo>
                          <a:lnTo>
                            <a:pt x="43" y="277"/>
                          </a:lnTo>
                          <a:lnTo>
                            <a:pt x="44" y="285"/>
                          </a:lnTo>
                          <a:lnTo>
                            <a:pt x="92" y="285"/>
                          </a:lnTo>
                          <a:lnTo>
                            <a:pt x="94" y="316"/>
                          </a:lnTo>
                          <a:lnTo>
                            <a:pt x="65" y="311"/>
                          </a:lnTo>
                          <a:lnTo>
                            <a:pt x="42" y="373"/>
                          </a:lnTo>
                          <a:lnTo>
                            <a:pt x="31" y="497"/>
                          </a:lnTo>
                          <a:lnTo>
                            <a:pt x="31" y="566"/>
                          </a:lnTo>
                          <a:lnTo>
                            <a:pt x="39" y="616"/>
                          </a:lnTo>
                          <a:lnTo>
                            <a:pt x="47" y="656"/>
                          </a:lnTo>
                          <a:lnTo>
                            <a:pt x="68" y="682"/>
                          </a:lnTo>
                          <a:lnTo>
                            <a:pt x="86" y="682"/>
                          </a:lnTo>
                          <a:lnTo>
                            <a:pt x="86" y="708"/>
                          </a:lnTo>
                          <a:lnTo>
                            <a:pt x="39" y="705"/>
                          </a:lnTo>
                          <a:lnTo>
                            <a:pt x="0" y="861"/>
                          </a:lnTo>
                          <a:lnTo>
                            <a:pt x="0" y="913"/>
                          </a:lnTo>
                          <a:lnTo>
                            <a:pt x="18" y="963"/>
                          </a:lnTo>
                          <a:lnTo>
                            <a:pt x="44" y="990"/>
                          </a:lnTo>
                          <a:lnTo>
                            <a:pt x="91" y="1015"/>
                          </a:lnTo>
                          <a:lnTo>
                            <a:pt x="156" y="1008"/>
                          </a:lnTo>
                          <a:lnTo>
                            <a:pt x="203" y="980"/>
                          </a:lnTo>
                          <a:lnTo>
                            <a:pt x="232" y="926"/>
                          </a:lnTo>
                          <a:lnTo>
                            <a:pt x="230" y="848"/>
                          </a:lnTo>
                          <a:lnTo>
                            <a:pt x="218" y="760"/>
                          </a:lnTo>
                          <a:lnTo>
                            <a:pt x="209" y="719"/>
                          </a:lnTo>
                          <a:lnTo>
                            <a:pt x="192" y="703"/>
                          </a:lnTo>
                          <a:lnTo>
                            <a:pt x="89" y="709"/>
                          </a:lnTo>
                          <a:lnTo>
                            <a:pt x="160" y="706"/>
                          </a:lnTo>
                          <a:lnTo>
                            <a:pt x="160" y="683"/>
                          </a:lnTo>
                          <a:lnTo>
                            <a:pt x="89" y="680"/>
                          </a:lnTo>
                          <a:lnTo>
                            <a:pt x="180" y="683"/>
                          </a:lnTo>
                          <a:lnTo>
                            <a:pt x="199" y="657"/>
                          </a:lnTo>
                          <a:lnTo>
                            <a:pt x="53" y="654"/>
                          </a:lnTo>
                          <a:lnTo>
                            <a:pt x="199" y="654"/>
                          </a:lnTo>
                          <a:lnTo>
                            <a:pt x="219" y="569"/>
                          </a:lnTo>
                          <a:lnTo>
                            <a:pt x="222" y="476"/>
                          </a:lnTo>
                          <a:lnTo>
                            <a:pt x="219" y="415"/>
                          </a:lnTo>
                          <a:lnTo>
                            <a:pt x="203" y="344"/>
                          </a:lnTo>
                          <a:lnTo>
                            <a:pt x="59" y="342"/>
                          </a:lnTo>
                          <a:lnTo>
                            <a:pt x="203" y="344"/>
                          </a:lnTo>
                          <a:lnTo>
                            <a:pt x="190" y="313"/>
                          </a:lnTo>
                          <a:lnTo>
                            <a:pt x="98" y="316"/>
                          </a:lnTo>
                          <a:lnTo>
                            <a:pt x="94" y="295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66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5749" y="2205"/>
                      <a:ext cx="168" cy="222"/>
                    </a:xfrm>
                    <a:custGeom>
                      <a:avLst/>
                      <a:gdLst>
                        <a:gd name="T0" fmla="*/ 42 w 168"/>
                        <a:gd name="T1" fmla="*/ 0 h 222"/>
                        <a:gd name="T2" fmla="*/ 48 w 168"/>
                        <a:gd name="T3" fmla="*/ 5 h 222"/>
                        <a:gd name="T4" fmla="*/ 120 w 168"/>
                        <a:gd name="T5" fmla="*/ 5 h 222"/>
                        <a:gd name="T6" fmla="*/ 60 w 168"/>
                        <a:gd name="T7" fmla="*/ 5 h 222"/>
                        <a:gd name="T8" fmla="*/ 55 w 168"/>
                        <a:gd name="T9" fmla="*/ 28 h 222"/>
                        <a:gd name="T10" fmla="*/ 70 w 168"/>
                        <a:gd name="T11" fmla="*/ 67 h 222"/>
                        <a:gd name="T12" fmla="*/ 100 w 168"/>
                        <a:gd name="T13" fmla="*/ 68 h 222"/>
                        <a:gd name="T14" fmla="*/ 119 w 168"/>
                        <a:gd name="T15" fmla="*/ 46 h 222"/>
                        <a:gd name="T16" fmla="*/ 119 w 168"/>
                        <a:gd name="T17" fmla="*/ 5 h 222"/>
                        <a:gd name="T18" fmla="*/ 149 w 168"/>
                        <a:gd name="T19" fmla="*/ 2 h 222"/>
                        <a:gd name="T20" fmla="*/ 164 w 168"/>
                        <a:gd name="T21" fmla="*/ 80 h 222"/>
                        <a:gd name="T22" fmla="*/ 168 w 168"/>
                        <a:gd name="T23" fmla="*/ 143 h 222"/>
                        <a:gd name="T24" fmla="*/ 154 w 168"/>
                        <a:gd name="T25" fmla="*/ 191 h 222"/>
                        <a:gd name="T26" fmla="*/ 128 w 168"/>
                        <a:gd name="T27" fmla="*/ 212 h 222"/>
                        <a:gd name="T28" fmla="*/ 107 w 168"/>
                        <a:gd name="T29" fmla="*/ 218 h 222"/>
                        <a:gd name="T30" fmla="*/ 68 w 168"/>
                        <a:gd name="T31" fmla="*/ 222 h 222"/>
                        <a:gd name="T32" fmla="*/ 31 w 168"/>
                        <a:gd name="T33" fmla="*/ 204 h 222"/>
                        <a:gd name="T34" fmla="*/ 6 w 168"/>
                        <a:gd name="T35" fmla="*/ 173 h 222"/>
                        <a:gd name="T36" fmla="*/ 0 w 168"/>
                        <a:gd name="T37" fmla="*/ 142 h 222"/>
                        <a:gd name="T38" fmla="*/ 6 w 168"/>
                        <a:gd name="T39" fmla="*/ 103 h 222"/>
                        <a:gd name="T40" fmla="*/ 11 w 168"/>
                        <a:gd name="T41" fmla="*/ 68 h 222"/>
                        <a:gd name="T42" fmla="*/ 21 w 168"/>
                        <a:gd name="T43" fmla="*/ 26 h 222"/>
                        <a:gd name="T44" fmla="*/ 24 w 168"/>
                        <a:gd name="T45" fmla="*/ 15 h 222"/>
                        <a:gd name="T46" fmla="*/ 42 w 168"/>
                        <a:gd name="T47" fmla="*/ 0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68" h="222">
                          <a:moveTo>
                            <a:pt x="42" y="0"/>
                          </a:moveTo>
                          <a:lnTo>
                            <a:pt x="48" y="5"/>
                          </a:lnTo>
                          <a:lnTo>
                            <a:pt x="120" y="5"/>
                          </a:lnTo>
                          <a:lnTo>
                            <a:pt x="60" y="5"/>
                          </a:lnTo>
                          <a:lnTo>
                            <a:pt x="55" y="28"/>
                          </a:lnTo>
                          <a:lnTo>
                            <a:pt x="70" y="67"/>
                          </a:lnTo>
                          <a:lnTo>
                            <a:pt x="100" y="68"/>
                          </a:lnTo>
                          <a:lnTo>
                            <a:pt x="119" y="46"/>
                          </a:lnTo>
                          <a:lnTo>
                            <a:pt x="119" y="5"/>
                          </a:lnTo>
                          <a:lnTo>
                            <a:pt x="149" y="2"/>
                          </a:lnTo>
                          <a:lnTo>
                            <a:pt x="164" y="80"/>
                          </a:lnTo>
                          <a:lnTo>
                            <a:pt x="168" y="143"/>
                          </a:lnTo>
                          <a:lnTo>
                            <a:pt x="154" y="191"/>
                          </a:lnTo>
                          <a:lnTo>
                            <a:pt x="128" y="212"/>
                          </a:lnTo>
                          <a:lnTo>
                            <a:pt x="107" y="218"/>
                          </a:lnTo>
                          <a:lnTo>
                            <a:pt x="68" y="222"/>
                          </a:lnTo>
                          <a:lnTo>
                            <a:pt x="31" y="204"/>
                          </a:lnTo>
                          <a:lnTo>
                            <a:pt x="6" y="173"/>
                          </a:lnTo>
                          <a:lnTo>
                            <a:pt x="0" y="142"/>
                          </a:lnTo>
                          <a:lnTo>
                            <a:pt x="6" y="103"/>
                          </a:lnTo>
                          <a:lnTo>
                            <a:pt x="11" y="68"/>
                          </a:lnTo>
                          <a:lnTo>
                            <a:pt x="21" y="26"/>
                          </a:lnTo>
                          <a:lnTo>
                            <a:pt x="24" y="1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67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5762" y="1479"/>
                      <a:ext cx="168" cy="214"/>
                    </a:xfrm>
                    <a:custGeom>
                      <a:avLst/>
                      <a:gdLst>
                        <a:gd name="T0" fmla="*/ 24 w 168"/>
                        <a:gd name="T1" fmla="*/ 210 h 214"/>
                        <a:gd name="T2" fmla="*/ 50 w 168"/>
                        <a:gd name="T3" fmla="*/ 212 h 214"/>
                        <a:gd name="T4" fmla="*/ 55 w 168"/>
                        <a:gd name="T5" fmla="*/ 161 h 214"/>
                        <a:gd name="T6" fmla="*/ 79 w 168"/>
                        <a:gd name="T7" fmla="*/ 144 h 214"/>
                        <a:gd name="T8" fmla="*/ 102 w 168"/>
                        <a:gd name="T9" fmla="*/ 147 h 214"/>
                        <a:gd name="T10" fmla="*/ 107 w 168"/>
                        <a:gd name="T11" fmla="*/ 152 h 214"/>
                        <a:gd name="T12" fmla="*/ 112 w 168"/>
                        <a:gd name="T13" fmla="*/ 173 h 214"/>
                        <a:gd name="T14" fmla="*/ 116 w 168"/>
                        <a:gd name="T15" fmla="*/ 170 h 214"/>
                        <a:gd name="T16" fmla="*/ 116 w 168"/>
                        <a:gd name="T17" fmla="*/ 214 h 214"/>
                        <a:gd name="T18" fmla="*/ 52 w 168"/>
                        <a:gd name="T19" fmla="*/ 214 h 214"/>
                        <a:gd name="T20" fmla="*/ 146 w 168"/>
                        <a:gd name="T21" fmla="*/ 210 h 214"/>
                        <a:gd name="T22" fmla="*/ 158 w 168"/>
                        <a:gd name="T23" fmla="*/ 177 h 214"/>
                        <a:gd name="T24" fmla="*/ 167 w 168"/>
                        <a:gd name="T25" fmla="*/ 111 h 214"/>
                        <a:gd name="T26" fmla="*/ 168 w 168"/>
                        <a:gd name="T27" fmla="*/ 59 h 214"/>
                        <a:gd name="T28" fmla="*/ 146 w 168"/>
                        <a:gd name="T29" fmla="*/ 20 h 214"/>
                        <a:gd name="T30" fmla="*/ 125 w 168"/>
                        <a:gd name="T31" fmla="*/ 4 h 214"/>
                        <a:gd name="T32" fmla="*/ 106 w 168"/>
                        <a:gd name="T33" fmla="*/ 0 h 214"/>
                        <a:gd name="T34" fmla="*/ 70 w 168"/>
                        <a:gd name="T35" fmla="*/ 0 h 214"/>
                        <a:gd name="T36" fmla="*/ 35 w 168"/>
                        <a:gd name="T37" fmla="*/ 18 h 214"/>
                        <a:gd name="T38" fmla="*/ 13 w 168"/>
                        <a:gd name="T39" fmla="*/ 41 h 214"/>
                        <a:gd name="T40" fmla="*/ 0 w 168"/>
                        <a:gd name="T41" fmla="*/ 80 h 214"/>
                        <a:gd name="T42" fmla="*/ 8 w 168"/>
                        <a:gd name="T43" fmla="*/ 108 h 214"/>
                        <a:gd name="T44" fmla="*/ 11 w 168"/>
                        <a:gd name="T45" fmla="*/ 131 h 214"/>
                        <a:gd name="T46" fmla="*/ 13 w 168"/>
                        <a:gd name="T47" fmla="*/ 157 h 214"/>
                        <a:gd name="T48" fmla="*/ 18 w 168"/>
                        <a:gd name="T49" fmla="*/ 201 h 214"/>
                        <a:gd name="T50" fmla="*/ 26 w 168"/>
                        <a:gd name="T51" fmla="*/ 21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68" h="214">
                          <a:moveTo>
                            <a:pt x="24" y="210"/>
                          </a:moveTo>
                          <a:lnTo>
                            <a:pt x="50" y="212"/>
                          </a:lnTo>
                          <a:lnTo>
                            <a:pt x="55" y="161"/>
                          </a:lnTo>
                          <a:lnTo>
                            <a:pt x="79" y="144"/>
                          </a:lnTo>
                          <a:lnTo>
                            <a:pt x="102" y="147"/>
                          </a:lnTo>
                          <a:lnTo>
                            <a:pt x="107" y="152"/>
                          </a:lnTo>
                          <a:lnTo>
                            <a:pt x="112" y="173"/>
                          </a:lnTo>
                          <a:lnTo>
                            <a:pt x="116" y="170"/>
                          </a:lnTo>
                          <a:lnTo>
                            <a:pt x="116" y="214"/>
                          </a:lnTo>
                          <a:lnTo>
                            <a:pt x="52" y="214"/>
                          </a:lnTo>
                          <a:lnTo>
                            <a:pt x="146" y="210"/>
                          </a:lnTo>
                          <a:lnTo>
                            <a:pt x="158" y="177"/>
                          </a:lnTo>
                          <a:lnTo>
                            <a:pt x="167" y="111"/>
                          </a:lnTo>
                          <a:lnTo>
                            <a:pt x="168" y="59"/>
                          </a:lnTo>
                          <a:lnTo>
                            <a:pt x="146" y="20"/>
                          </a:lnTo>
                          <a:lnTo>
                            <a:pt x="125" y="4"/>
                          </a:lnTo>
                          <a:lnTo>
                            <a:pt x="106" y="0"/>
                          </a:lnTo>
                          <a:lnTo>
                            <a:pt x="70" y="0"/>
                          </a:lnTo>
                          <a:lnTo>
                            <a:pt x="35" y="18"/>
                          </a:lnTo>
                          <a:lnTo>
                            <a:pt x="13" y="41"/>
                          </a:lnTo>
                          <a:lnTo>
                            <a:pt x="0" y="80"/>
                          </a:lnTo>
                          <a:lnTo>
                            <a:pt x="8" y="108"/>
                          </a:lnTo>
                          <a:lnTo>
                            <a:pt x="11" y="131"/>
                          </a:lnTo>
                          <a:lnTo>
                            <a:pt x="13" y="157"/>
                          </a:lnTo>
                          <a:lnTo>
                            <a:pt x="18" y="201"/>
                          </a:lnTo>
                          <a:lnTo>
                            <a:pt x="26" y="21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49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2481" y="6337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63" name="Freeform 249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64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50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2478" y="6646"/>
                    <a:ext cx="45" cy="129"/>
                    <a:chOff x="2661" y="6358"/>
                    <a:chExt cx="45" cy="129"/>
                  </a:xfrm>
                </p:grpSpPr>
                <p:sp>
                  <p:nvSpPr>
                    <p:cNvPr id="261" name="Freeform 246"/>
                    <p:cNvSpPr>
                      <a:spLocks/>
                    </p:cNvSpPr>
                    <p:nvPr/>
                  </p:nvSpPr>
                  <p:spPr bwMode="auto">
                    <a:xfrm rot="11265367">
                      <a:off x="2661" y="6358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62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459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51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2478" y="7795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59" name="Freeform 243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6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252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2503" y="8033"/>
                    <a:ext cx="0" cy="4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grpSp>
                <p:nvGrpSpPr>
                  <p:cNvPr id="253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2478" y="7909"/>
                    <a:ext cx="45" cy="129"/>
                    <a:chOff x="2661" y="6358"/>
                    <a:chExt cx="45" cy="129"/>
                  </a:xfrm>
                </p:grpSpPr>
                <p:sp>
                  <p:nvSpPr>
                    <p:cNvPr id="257" name="Freeform 239"/>
                    <p:cNvSpPr>
                      <a:spLocks/>
                    </p:cNvSpPr>
                    <p:nvPr/>
                  </p:nvSpPr>
                  <p:spPr bwMode="auto">
                    <a:xfrm rot="11265367">
                      <a:off x="2661" y="6358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58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459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54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2478" y="8488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55" name="Freeform 236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56" name="Line 2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</p:grpSp>
            <p:grpSp>
              <p:nvGrpSpPr>
                <p:cNvPr id="155" name="Group 204"/>
                <p:cNvGrpSpPr>
                  <a:grpSpLocks/>
                </p:cNvGrpSpPr>
                <p:nvPr/>
              </p:nvGrpSpPr>
              <p:grpSpPr bwMode="auto">
                <a:xfrm>
                  <a:off x="6199" y="6577"/>
                  <a:ext cx="144" cy="2598"/>
                  <a:chOff x="2700" y="6577"/>
                  <a:chExt cx="144" cy="2598"/>
                </a:xfrm>
              </p:grpSpPr>
              <p:grpSp>
                <p:nvGrpSpPr>
                  <p:cNvPr id="218" name="Group 230"/>
                  <p:cNvGrpSpPr>
                    <a:grpSpLocks/>
                  </p:cNvGrpSpPr>
                  <p:nvPr/>
                </p:nvGrpSpPr>
                <p:grpSpPr bwMode="auto">
                  <a:xfrm rot="-1258354">
                    <a:off x="2703" y="9013"/>
                    <a:ext cx="141" cy="162"/>
                    <a:chOff x="3429" y="8390"/>
                    <a:chExt cx="150" cy="256"/>
                  </a:xfrm>
                </p:grpSpPr>
                <p:sp>
                  <p:nvSpPr>
                    <p:cNvPr id="244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3429" y="8409"/>
                      <a:ext cx="150" cy="237"/>
                    </a:xfrm>
                    <a:custGeom>
                      <a:avLst/>
                      <a:gdLst>
                        <a:gd name="T0" fmla="*/ 63 w 150"/>
                        <a:gd name="T1" fmla="*/ 0 h 237"/>
                        <a:gd name="T2" fmla="*/ 27 w 150"/>
                        <a:gd name="T3" fmla="*/ 21 h 237"/>
                        <a:gd name="T4" fmla="*/ 3 w 150"/>
                        <a:gd name="T5" fmla="*/ 75 h 237"/>
                        <a:gd name="T6" fmla="*/ 0 w 150"/>
                        <a:gd name="T7" fmla="*/ 108 h 237"/>
                        <a:gd name="T8" fmla="*/ 0 w 150"/>
                        <a:gd name="T9" fmla="*/ 138 h 237"/>
                        <a:gd name="T10" fmla="*/ 0 w 150"/>
                        <a:gd name="T11" fmla="*/ 153 h 237"/>
                        <a:gd name="T12" fmla="*/ 3 w 150"/>
                        <a:gd name="T13" fmla="*/ 168 h 237"/>
                        <a:gd name="T14" fmla="*/ 13 w 150"/>
                        <a:gd name="T15" fmla="*/ 189 h 237"/>
                        <a:gd name="T16" fmla="*/ 16 w 150"/>
                        <a:gd name="T17" fmla="*/ 201 h 237"/>
                        <a:gd name="T18" fmla="*/ 21 w 150"/>
                        <a:gd name="T19" fmla="*/ 209 h 237"/>
                        <a:gd name="T20" fmla="*/ 30 w 150"/>
                        <a:gd name="T21" fmla="*/ 219 h 237"/>
                        <a:gd name="T22" fmla="*/ 43 w 150"/>
                        <a:gd name="T23" fmla="*/ 227 h 237"/>
                        <a:gd name="T24" fmla="*/ 50 w 150"/>
                        <a:gd name="T25" fmla="*/ 231 h 237"/>
                        <a:gd name="T26" fmla="*/ 69 w 150"/>
                        <a:gd name="T27" fmla="*/ 237 h 237"/>
                        <a:gd name="T28" fmla="*/ 90 w 150"/>
                        <a:gd name="T29" fmla="*/ 234 h 237"/>
                        <a:gd name="T30" fmla="*/ 108 w 150"/>
                        <a:gd name="T31" fmla="*/ 227 h 237"/>
                        <a:gd name="T32" fmla="*/ 129 w 150"/>
                        <a:gd name="T33" fmla="*/ 219 h 237"/>
                        <a:gd name="T34" fmla="*/ 138 w 150"/>
                        <a:gd name="T35" fmla="*/ 213 h 237"/>
                        <a:gd name="T36" fmla="*/ 138 w 150"/>
                        <a:gd name="T37" fmla="*/ 204 h 237"/>
                        <a:gd name="T38" fmla="*/ 150 w 150"/>
                        <a:gd name="T39" fmla="*/ 186 h 237"/>
                        <a:gd name="T40" fmla="*/ 150 w 150"/>
                        <a:gd name="T41" fmla="*/ 162 h 237"/>
                        <a:gd name="T42" fmla="*/ 147 w 150"/>
                        <a:gd name="T43" fmla="*/ 141 h 237"/>
                        <a:gd name="T44" fmla="*/ 134 w 150"/>
                        <a:gd name="T45" fmla="*/ 121 h 237"/>
                        <a:gd name="T46" fmla="*/ 131 w 150"/>
                        <a:gd name="T47" fmla="*/ 109 h 237"/>
                        <a:gd name="T48" fmla="*/ 103 w 150"/>
                        <a:gd name="T49" fmla="*/ 145 h 237"/>
                        <a:gd name="T50" fmla="*/ 119 w 150"/>
                        <a:gd name="T51" fmla="*/ 138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50" h="237">
                          <a:moveTo>
                            <a:pt x="63" y="0"/>
                          </a:moveTo>
                          <a:lnTo>
                            <a:pt x="27" y="21"/>
                          </a:lnTo>
                          <a:lnTo>
                            <a:pt x="3" y="75"/>
                          </a:lnTo>
                          <a:lnTo>
                            <a:pt x="0" y="108"/>
                          </a:lnTo>
                          <a:lnTo>
                            <a:pt x="0" y="138"/>
                          </a:lnTo>
                          <a:lnTo>
                            <a:pt x="0" y="153"/>
                          </a:lnTo>
                          <a:lnTo>
                            <a:pt x="3" y="168"/>
                          </a:lnTo>
                          <a:lnTo>
                            <a:pt x="13" y="189"/>
                          </a:lnTo>
                          <a:lnTo>
                            <a:pt x="16" y="201"/>
                          </a:lnTo>
                          <a:lnTo>
                            <a:pt x="21" y="209"/>
                          </a:lnTo>
                          <a:lnTo>
                            <a:pt x="30" y="219"/>
                          </a:lnTo>
                          <a:lnTo>
                            <a:pt x="43" y="227"/>
                          </a:lnTo>
                          <a:lnTo>
                            <a:pt x="50" y="231"/>
                          </a:lnTo>
                          <a:lnTo>
                            <a:pt x="69" y="237"/>
                          </a:lnTo>
                          <a:lnTo>
                            <a:pt x="90" y="234"/>
                          </a:lnTo>
                          <a:lnTo>
                            <a:pt x="108" y="227"/>
                          </a:lnTo>
                          <a:lnTo>
                            <a:pt x="129" y="219"/>
                          </a:lnTo>
                          <a:lnTo>
                            <a:pt x="138" y="213"/>
                          </a:lnTo>
                          <a:lnTo>
                            <a:pt x="138" y="204"/>
                          </a:lnTo>
                          <a:lnTo>
                            <a:pt x="150" y="186"/>
                          </a:lnTo>
                          <a:lnTo>
                            <a:pt x="150" y="162"/>
                          </a:lnTo>
                          <a:lnTo>
                            <a:pt x="147" y="141"/>
                          </a:lnTo>
                          <a:lnTo>
                            <a:pt x="134" y="121"/>
                          </a:lnTo>
                          <a:lnTo>
                            <a:pt x="131" y="109"/>
                          </a:lnTo>
                          <a:lnTo>
                            <a:pt x="103" y="145"/>
                          </a:lnTo>
                          <a:lnTo>
                            <a:pt x="119" y="138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45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3" y="8390"/>
                      <a:ext cx="42" cy="4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219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6984"/>
                    <a:ext cx="0" cy="10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grpSp>
                <p:nvGrpSpPr>
                  <p:cNvPr id="220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2700" y="6706"/>
                    <a:ext cx="85" cy="185"/>
                    <a:chOff x="5718" y="1447"/>
                    <a:chExt cx="247" cy="1015"/>
                  </a:xfrm>
                </p:grpSpPr>
                <p:sp>
                  <p:nvSpPr>
                    <p:cNvPr id="241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5718" y="1447"/>
                      <a:ext cx="247" cy="1015"/>
                    </a:xfrm>
                    <a:custGeom>
                      <a:avLst/>
                      <a:gdLst>
                        <a:gd name="T0" fmla="*/ 164 w 247"/>
                        <a:gd name="T1" fmla="*/ 308 h 1015"/>
                        <a:gd name="T2" fmla="*/ 159 w 247"/>
                        <a:gd name="T3" fmla="*/ 287 h 1015"/>
                        <a:gd name="T4" fmla="*/ 96 w 247"/>
                        <a:gd name="T5" fmla="*/ 290 h 1015"/>
                        <a:gd name="T6" fmla="*/ 159 w 247"/>
                        <a:gd name="T7" fmla="*/ 290 h 1015"/>
                        <a:gd name="T8" fmla="*/ 209 w 247"/>
                        <a:gd name="T9" fmla="*/ 290 h 1015"/>
                        <a:gd name="T10" fmla="*/ 219 w 247"/>
                        <a:gd name="T11" fmla="*/ 281 h 1015"/>
                        <a:gd name="T12" fmla="*/ 224 w 247"/>
                        <a:gd name="T13" fmla="*/ 249 h 1015"/>
                        <a:gd name="T14" fmla="*/ 247 w 247"/>
                        <a:gd name="T15" fmla="*/ 141 h 1015"/>
                        <a:gd name="T16" fmla="*/ 241 w 247"/>
                        <a:gd name="T17" fmla="*/ 73 h 1015"/>
                        <a:gd name="T18" fmla="*/ 214 w 247"/>
                        <a:gd name="T19" fmla="*/ 32 h 1015"/>
                        <a:gd name="T20" fmla="*/ 159 w 247"/>
                        <a:gd name="T21" fmla="*/ 1 h 1015"/>
                        <a:gd name="T22" fmla="*/ 120 w 247"/>
                        <a:gd name="T23" fmla="*/ 0 h 1015"/>
                        <a:gd name="T24" fmla="*/ 73 w 247"/>
                        <a:gd name="T25" fmla="*/ 16 h 1015"/>
                        <a:gd name="T26" fmla="*/ 39 w 247"/>
                        <a:gd name="T27" fmla="*/ 45 h 1015"/>
                        <a:gd name="T28" fmla="*/ 20 w 247"/>
                        <a:gd name="T29" fmla="*/ 81 h 1015"/>
                        <a:gd name="T30" fmla="*/ 15 w 247"/>
                        <a:gd name="T31" fmla="*/ 124 h 1015"/>
                        <a:gd name="T32" fmla="*/ 24 w 247"/>
                        <a:gd name="T33" fmla="*/ 197 h 1015"/>
                        <a:gd name="T34" fmla="*/ 31 w 247"/>
                        <a:gd name="T35" fmla="*/ 244 h 1015"/>
                        <a:gd name="T36" fmla="*/ 43 w 247"/>
                        <a:gd name="T37" fmla="*/ 277 h 1015"/>
                        <a:gd name="T38" fmla="*/ 44 w 247"/>
                        <a:gd name="T39" fmla="*/ 285 h 1015"/>
                        <a:gd name="T40" fmla="*/ 92 w 247"/>
                        <a:gd name="T41" fmla="*/ 285 h 1015"/>
                        <a:gd name="T42" fmla="*/ 94 w 247"/>
                        <a:gd name="T43" fmla="*/ 316 h 1015"/>
                        <a:gd name="T44" fmla="*/ 65 w 247"/>
                        <a:gd name="T45" fmla="*/ 311 h 1015"/>
                        <a:gd name="T46" fmla="*/ 42 w 247"/>
                        <a:gd name="T47" fmla="*/ 373 h 1015"/>
                        <a:gd name="T48" fmla="*/ 31 w 247"/>
                        <a:gd name="T49" fmla="*/ 497 h 1015"/>
                        <a:gd name="T50" fmla="*/ 31 w 247"/>
                        <a:gd name="T51" fmla="*/ 566 h 1015"/>
                        <a:gd name="T52" fmla="*/ 39 w 247"/>
                        <a:gd name="T53" fmla="*/ 616 h 1015"/>
                        <a:gd name="T54" fmla="*/ 47 w 247"/>
                        <a:gd name="T55" fmla="*/ 656 h 1015"/>
                        <a:gd name="T56" fmla="*/ 68 w 247"/>
                        <a:gd name="T57" fmla="*/ 682 h 1015"/>
                        <a:gd name="T58" fmla="*/ 86 w 247"/>
                        <a:gd name="T59" fmla="*/ 682 h 1015"/>
                        <a:gd name="T60" fmla="*/ 86 w 247"/>
                        <a:gd name="T61" fmla="*/ 708 h 1015"/>
                        <a:gd name="T62" fmla="*/ 39 w 247"/>
                        <a:gd name="T63" fmla="*/ 705 h 1015"/>
                        <a:gd name="T64" fmla="*/ 0 w 247"/>
                        <a:gd name="T65" fmla="*/ 861 h 1015"/>
                        <a:gd name="T66" fmla="*/ 0 w 247"/>
                        <a:gd name="T67" fmla="*/ 913 h 1015"/>
                        <a:gd name="T68" fmla="*/ 18 w 247"/>
                        <a:gd name="T69" fmla="*/ 963 h 1015"/>
                        <a:gd name="T70" fmla="*/ 44 w 247"/>
                        <a:gd name="T71" fmla="*/ 990 h 1015"/>
                        <a:gd name="T72" fmla="*/ 91 w 247"/>
                        <a:gd name="T73" fmla="*/ 1015 h 1015"/>
                        <a:gd name="T74" fmla="*/ 156 w 247"/>
                        <a:gd name="T75" fmla="*/ 1008 h 1015"/>
                        <a:gd name="T76" fmla="*/ 203 w 247"/>
                        <a:gd name="T77" fmla="*/ 980 h 1015"/>
                        <a:gd name="T78" fmla="*/ 232 w 247"/>
                        <a:gd name="T79" fmla="*/ 926 h 1015"/>
                        <a:gd name="T80" fmla="*/ 230 w 247"/>
                        <a:gd name="T81" fmla="*/ 848 h 1015"/>
                        <a:gd name="T82" fmla="*/ 218 w 247"/>
                        <a:gd name="T83" fmla="*/ 760 h 1015"/>
                        <a:gd name="T84" fmla="*/ 209 w 247"/>
                        <a:gd name="T85" fmla="*/ 719 h 1015"/>
                        <a:gd name="T86" fmla="*/ 192 w 247"/>
                        <a:gd name="T87" fmla="*/ 703 h 1015"/>
                        <a:gd name="T88" fmla="*/ 89 w 247"/>
                        <a:gd name="T89" fmla="*/ 709 h 1015"/>
                        <a:gd name="T90" fmla="*/ 160 w 247"/>
                        <a:gd name="T91" fmla="*/ 706 h 1015"/>
                        <a:gd name="T92" fmla="*/ 160 w 247"/>
                        <a:gd name="T93" fmla="*/ 683 h 1015"/>
                        <a:gd name="T94" fmla="*/ 89 w 247"/>
                        <a:gd name="T95" fmla="*/ 680 h 1015"/>
                        <a:gd name="T96" fmla="*/ 180 w 247"/>
                        <a:gd name="T97" fmla="*/ 683 h 1015"/>
                        <a:gd name="T98" fmla="*/ 199 w 247"/>
                        <a:gd name="T99" fmla="*/ 657 h 1015"/>
                        <a:gd name="T100" fmla="*/ 53 w 247"/>
                        <a:gd name="T101" fmla="*/ 654 h 1015"/>
                        <a:gd name="T102" fmla="*/ 199 w 247"/>
                        <a:gd name="T103" fmla="*/ 654 h 1015"/>
                        <a:gd name="T104" fmla="*/ 219 w 247"/>
                        <a:gd name="T105" fmla="*/ 569 h 1015"/>
                        <a:gd name="T106" fmla="*/ 222 w 247"/>
                        <a:gd name="T107" fmla="*/ 476 h 1015"/>
                        <a:gd name="T108" fmla="*/ 219 w 247"/>
                        <a:gd name="T109" fmla="*/ 415 h 1015"/>
                        <a:gd name="T110" fmla="*/ 203 w 247"/>
                        <a:gd name="T111" fmla="*/ 344 h 1015"/>
                        <a:gd name="T112" fmla="*/ 59 w 247"/>
                        <a:gd name="T113" fmla="*/ 342 h 1015"/>
                        <a:gd name="T114" fmla="*/ 203 w 247"/>
                        <a:gd name="T115" fmla="*/ 344 h 1015"/>
                        <a:gd name="T116" fmla="*/ 190 w 247"/>
                        <a:gd name="T117" fmla="*/ 313 h 1015"/>
                        <a:gd name="T118" fmla="*/ 98 w 247"/>
                        <a:gd name="T119" fmla="*/ 316 h 1015"/>
                        <a:gd name="T120" fmla="*/ 94 w 247"/>
                        <a:gd name="T121" fmla="*/ 295 h 10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47" h="1015">
                          <a:moveTo>
                            <a:pt x="164" y="308"/>
                          </a:moveTo>
                          <a:lnTo>
                            <a:pt x="159" y="287"/>
                          </a:lnTo>
                          <a:lnTo>
                            <a:pt x="96" y="290"/>
                          </a:lnTo>
                          <a:lnTo>
                            <a:pt x="159" y="290"/>
                          </a:lnTo>
                          <a:lnTo>
                            <a:pt x="209" y="290"/>
                          </a:lnTo>
                          <a:lnTo>
                            <a:pt x="219" y="281"/>
                          </a:lnTo>
                          <a:lnTo>
                            <a:pt x="224" y="249"/>
                          </a:lnTo>
                          <a:lnTo>
                            <a:pt x="247" y="141"/>
                          </a:lnTo>
                          <a:lnTo>
                            <a:pt x="241" y="73"/>
                          </a:lnTo>
                          <a:lnTo>
                            <a:pt x="214" y="32"/>
                          </a:lnTo>
                          <a:lnTo>
                            <a:pt x="159" y="1"/>
                          </a:lnTo>
                          <a:lnTo>
                            <a:pt x="120" y="0"/>
                          </a:lnTo>
                          <a:lnTo>
                            <a:pt x="73" y="16"/>
                          </a:lnTo>
                          <a:lnTo>
                            <a:pt x="39" y="45"/>
                          </a:lnTo>
                          <a:lnTo>
                            <a:pt x="20" y="81"/>
                          </a:lnTo>
                          <a:lnTo>
                            <a:pt x="15" y="124"/>
                          </a:lnTo>
                          <a:lnTo>
                            <a:pt x="24" y="197"/>
                          </a:lnTo>
                          <a:lnTo>
                            <a:pt x="31" y="244"/>
                          </a:lnTo>
                          <a:lnTo>
                            <a:pt x="43" y="277"/>
                          </a:lnTo>
                          <a:lnTo>
                            <a:pt x="44" y="285"/>
                          </a:lnTo>
                          <a:lnTo>
                            <a:pt x="92" y="285"/>
                          </a:lnTo>
                          <a:lnTo>
                            <a:pt x="94" y="316"/>
                          </a:lnTo>
                          <a:lnTo>
                            <a:pt x="65" y="311"/>
                          </a:lnTo>
                          <a:lnTo>
                            <a:pt x="42" y="373"/>
                          </a:lnTo>
                          <a:lnTo>
                            <a:pt x="31" y="497"/>
                          </a:lnTo>
                          <a:lnTo>
                            <a:pt x="31" y="566"/>
                          </a:lnTo>
                          <a:lnTo>
                            <a:pt x="39" y="616"/>
                          </a:lnTo>
                          <a:lnTo>
                            <a:pt x="47" y="656"/>
                          </a:lnTo>
                          <a:lnTo>
                            <a:pt x="68" y="682"/>
                          </a:lnTo>
                          <a:lnTo>
                            <a:pt x="86" y="682"/>
                          </a:lnTo>
                          <a:lnTo>
                            <a:pt x="86" y="708"/>
                          </a:lnTo>
                          <a:lnTo>
                            <a:pt x="39" y="705"/>
                          </a:lnTo>
                          <a:lnTo>
                            <a:pt x="0" y="861"/>
                          </a:lnTo>
                          <a:lnTo>
                            <a:pt x="0" y="913"/>
                          </a:lnTo>
                          <a:lnTo>
                            <a:pt x="18" y="963"/>
                          </a:lnTo>
                          <a:lnTo>
                            <a:pt x="44" y="990"/>
                          </a:lnTo>
                          <a:lnTo>
                            <a:pt x="91" y="1015"/>
                          </a:lnTo>
                          <a:lnTo>
                            <a:pt x="156" y="1008"/>
                          </a:lnTo>
                          <a:lnTo>
                            <a:pt x="203" y="980"/>
                          </a:lnTo>
                          <a:lnTo>
                            <a:pt x="232" y="926"/>
                          </a:lnTo>
                          <a:lnTo>
                            <a:pt x="230" y="848"/>
                          </a:lnTo>
                          <a:lnTo>
                            <a:pt x="218" y="760"/>
                          </a:lnTo>
                          <a:lnTo>
                            <a:pt x="209" y="719"/>
                          </a:lnTo>
                          <a:lnTo>
                            <a:pt x="192" y="703"/>
                          </a:lnTo>
                          <a:lnTo>
                            <a:pt x="89" y="709"/>
                          </a:lnTo>
                          <a:lnTo>
                            <a:pt x="160" y="706"/>
                          </a:lnTo>
                          <a:lnTo>
                            <a:pt x="160" y="683"/>
                          </a:lnTo>
                          <a:lnTo>
                            <a:pt x="89" y="680"/>
                          </a:lnTo>
                          <a:lnTo>
                            <a:pt x="180" y="683"/>
                          </a:lnTo>
                          <a:lnTo>
                            <a:pt x="199" y="657"/>
                          </a:lnTo>
                          <a:lnTo>
                            <a:pt x="53" y="654"/>
                          </a:lnTo>
                          <a:lnTo>
                            <a:pt x="199" y="654"/>
                          </a:lnTo>
                          <a:lnTo>
                            <a:pt x="219" y="569"/>
                          </a:lnTo>
                          <a:lnTo>
                            <a:pt x="222" y="476"/>
                          </a:lnTo>
                          <a:lnTo>
                            <a:pt x="219" y="415"/>
                          </a:lnTo>
                          <a:lnTo>
                            <a:pt x="203" y="344"/>
                          </a:lnTo>
                          <a:lnTo>
                            <a:pt x="59" y="342"/>
                          </a:lnTo>
                          <a:lnTo>
                            <a:pt x="203" y="344"/>
                          </a:lnTo>
                          <a:lnTo>
                            <a:pt x="190" y="313"/>
                          </a:lnTo>
                          <a:lnTo>
                            <a:pt x="98" y="316"/>
                          </a:lnTo>
                          <a:lnTo>
                            <a:pt x="94" y="295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42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5749" y="2205"/>
                      <a:ext cx="168" cy="222"/>
                    </a:xfrm>
                    <a:custGeom>
                      <a:avLst/>
                      <a:gdLst>
                        <a:gd name="T0" fmla="*/ 42 w 168"/>
                        <a:gd name="T1" fmla="*/ 0 h 222"/>
                        <a:gd name="T2" fmla="*/ 48 w 168"/>
                        <a:gd name="T3" fmla="*/ 5 h 222"/>
                        <a:gd name="T4" fmla="*/ 120 w 168"/>
                        <a:gd name="T5" fmla="*/ 5 h 222"/>
                        <a:gd name="T6" fmla="*/ 60 w 168"/>
                        <a:gd name="T7" fmla="*/ 5 h 222"/>
                        <a:gd name="T8" fmla="*/ 55 w 168"/>
                        <a:gd name="T9" fmla="*/ 28 h 222"/>
                        <a:gd name="T10" fmla="*/ 70 w 168"/>
                        <a:gd name="T11" fmla="*/ 67 h 222"/>
                        <a:gd name="T12" fmla="*/ 100 w 168"/>
                        <a:gd name="T13" fmla="*/ 68 h 222"/>
                        <a:gd name="T14" fmla="*/ 119 w 168"/>
                        <a:gd name="T15" fmla="*/ 46 h 222"/>
                        <a:gd name="T16" fmla="*/ 119 w 168"/>
                        <a:gd name="T17" fmla="*/ 5 h 222"/>
                        <a:gd name="T18" fmla="*/ 149 w 168"/>
                        <a:gd name="T19" fmla="*/ 2 h 222"/>
                        <a:gd name="T20" fmla="*/ 164 w 168"/>
                        <a:gd name="T21" fmla="*/ 80 h 222"/>
                        <a:gd name="T22" fmla="*/ 168 w 168"/>
                        <a:gd name="T23" fmla="*/ 143 h 222"/>
                        <a:gd name="T24" fmla="*/ 154 w 168"/>
                        <a:gd name="T25" fmla="*/ 191 h 222"/>
                        <a:gd name="T26" fmla="*/ 128 w 168"/>
                        <a:gd name="T27" fmla="*/ 212 h 222"/>
                        <a:gd name="T28" fmla="*/ 107 w 168"/>
                        <a:gd name="T29" fmla="*/ 218 h 222"/>
                        <a:gd name="T30" fmla="*/ 68 w 168"/>
                        <a:gd name="T31" fmla="*/ 222 h 222"/>
                        <a:gd name="T32" fmla="*/ 31 w 168"/>
                        <a:gd name="T33" fmla="*/ 204 h 222"/>
                        <a:gd name="T34" fmla="*/ 6 w 168"/>
                        <a:gd name="T35" fmla="*/ 173 h 222"/>
                        <a:gd name="T36" fmla="*/ 0 w 168"/>
                        <a:gd name="T37" fmla="*/ 142 h 222"/>
                        <a:gd name="T38" fmla="*/ 6 w 168"/>
                        <a:gd name="T39" fmla="*/ 103 h 222"/>
                        <a:gd name="T40" fmla="*/ 11 w 168"/>
                        <a:gd name="T41" fmla="*/ 68 h 222"/>
                        <a:gd name="T42" fmla="*/ 21 w 168"/>
                        <a:gd name="T43" fmla="*/ 26 h 222"/>
                        <a:gd name="T44" fmla="*/ 24 w 168"/>
                        <a:gd name="T45" fmla="*/ 15 h 222"/>
                        <a:gd name="T46" fmla="*/ 42 w 168"/>
                        <a:gd name="T47" fmla="*/ 0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68" h="222">
                          <a:moveTo>
                            <a:pt x="42" y="0"/>
                          </a:moveTo>
                          <a:lnTo>
                            <a:pt x="48" y="5"/>
                          </a:lnTo>
                          <a:lnTo>
                            <a:pt x="120" y="5"/>
                          </a:lnTo>
                          <a:lnTo>
                            <a:pt x="60" y="5"/>
                          </a:lnTo>
                          <a:lnTo>
                            <a:pt x="55" y="28"/>
                          </a:lnTo>
                          <a:lnTo>
                            <a:pt x="70" y="67"/>
                          </a:lnTo>
                          <a:lnTo>
                            <a:pt x="100" y="68"/>
                          </a:lnTo>
                          <a:lnTo>
                            <a:pt x="119" y="46"/>
                          </a:lnTo>
                          <a:lnTo>
                            <a:pt x="119" y="5"/>
                          </a:lnTo>
                          <a:lnTo>
                            <a:pt x="149" y="2"/>
                          </a:lnTo>
                          <a:lnTo>
                            <a:pt x="164" y="80"/>
                          </a:lnTo>
                          <a:lnTo>
                            <a:pt x="168" y="143"/>
                          </a:lnTo>
                          <a:lnTo>
                            <a:pt x="154" y="191"/>
                          </a:lnTo>
                          <a:lnTo>
                            <a:pt x="128" y="212"/>
                          </a:lnTo>
                          <a:lnTo>
                            <a:pt x="107" y="218"/>
                          </a:lnTo>
                          <a:lnTo>
                            <a:pt x="68" y="222"/>
                          </a:lnTo>
                          <a:lnTo>
                            <a:pt x="31" y="204"/>
                          </a:lnTo>
                          <a:lnTo>
                            <a:pt x="6" y="173"/>
                          </a:lnTo>
                          <a:lnTo>
                            <a:pt x="0" y="142"/>
                          </a:lnTo>
                          <a:lnTo>
                            <a:pt x="6" y="103"/>
                          </a:lnTo>
                          <a:lnTo>
                            <a:pt x="11" y="68"/>
                          </a:lnTo>
                          <a:lnTo>
                            <a:pt x="21" y="26"/>
                          </a:lnTo>
                          <a:lnTo>
                            <a:pt x="24" y="1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43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5762" y="1479"/>
                      <a:ext cx="168" cy="214"/>
                    </a:xfrm>
                    <a:custGeom>
                      <a:avLst/>
                      <a:gdLst>
                        <a:gd name="T0" fmla="*/ 24 w 168"/>
                        <a:gd name="T1" fmla="*/ 210 h 214"/>
                        <a:gd name="T2" fmla="*/ 50 w 168"/>
                        <a:gd name="T3" fmla="*/ 212 h 214"/>
                        <a:gd name="T4" fmla="*/ 55 w 168"/>
                        <a:gd name="T5" fmla="*/ 161 h 214"/>
                        <a:gd name="T6" fmla="*/ 79 w 168"/>
                        <a:gd name="T7" fmla="*/ 144 h 214"/>
                        <a:gd name="T8" fmla="*/ 102 w 168"/>
                        <a:gd name="T9" fmla="*/ 147 h 214"/>
                        <a:gd name="T10" fmla="*/ 107 w 168"/>
                        <a:gd name="T11" fmla="*/ 152 h 214"/>
                        <a:gd name="T12" fmla="*/ 112 w 168"/>
                        <a:gd name="T13" fmla="*/ 173 h 214"/>
                        <a:gd name="T14" fmla="*/ 116 w 168"/>
                        <a:gd name="T15" fmla="*/ 170 h 214"/>
                        <a:gd name="T16" fmla="*/ 116 w 168"/>
                        <a:gd name="T17" fmla="*/ 214 h 214"/>
                        <a:gd name="T18" fmla="*/ 52 w 168"/>
                        <a:gd name="T19" fmla="*/ 214 h 214"/>
                        <a:gd name="T20" fmla="*/ 146 w 168"/>
                        <a:gd name="T21" fmla="*/ 210 h 214"/>
                        <a:gd name="T22" fmla="*/ 158 w 168"/>
                        <a:gd name="T23" fmla="*/ 177 h 214"/>
                        <a:gd name="T24" fmla="*/ 167 w 168"/>
                        <a:gd name="T25" fmla="*/ 111 h 214"/>
                        <a:gd name="T26" fmla="*/ 168 w 168"/>
                        <a:gd name="T27" fmla="*/ 59 h 214"/>
                        <a:gd name="T28" fmla="*/ 146 w 168"/>
                        <a:gd name="T29" fmla="*/ 20 h 214"/>
                        <a:gd name="T30" fmla="*/ 125 w 168"/>
                        <a:gd name="T31" fmla="*/ 4 h 214"/>
                        <a:gd name="T32" fmla="*/ 106 w 168"/>
                        <a:gd name="T33" fmla="*/ 0 h 214"/>
                        <a:gd name="T34" fmla="*/ 70 w 168"/>
                        <a:gd name="T35" fmla="*/ 0 h 214"/>
                        <a:gd name="T36" fmla="*/ 35 w 168"/>
                        <a:gd name="T37" fmla="*/ 18 h 214"/>
                        <a:gd name="T38" fmla="*/ 13 w 168"/>
                        <a:gd name="T39" fmla="*/ 41 h 214"/>
                        <a:gd name="T40" fmla="*/ 0 w 168"/>
                        <a:gd name="T41" fmla="*/ 80 h 214"/>
                        <a:gd name="T42" fmla="*/ 8 w 168"/>
                        <a:gd name="T43" fmla="*/ 108 h 214"/>
                        <a:gd name="T44" fmla="*/ 11 w 168"/>
                        <a:gd name="T45" fmla="*/ 131 h 214"/>
                        <a:gd name="T46" fmla="*/ 13 w 168"/>
                        <a:gd name="T47" fmla="*/ 157 h 214"/>
                        <a:gd name="T48" fmla="*/ 18 w 168"/>
                        <a:gd name="T49" fmla="*/ 201 h 214"/>
                        <a:gd name="T50" fmla="*/ 26 w 168"/>
                        <a:gd name="T51" fmla="*/ 21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68" h="214">
                          <a:moveTo>
                            <a:pt x="24" y="210"/>
                          </a:moveTo>
                          <a:lnTo>
                            <a:pt x="50" y="212"/>
                          </a:lnTo>
                          <a:lnTo>
                            <a:pt x="55" y="161"/>
                          </a:lnTo>
                          <a:lnTo>
                            <a:pt x="79" y="144"/>
                          </a:lnTo>
                          <a:lnTo>
                            <a:pt x="102" y="147"/>
                          </a:lnTo>
                          <a:lnTo>
                            <a:pt x="107" y="152"/>
                          </a:lnTo>
                          <a:lnTo>
                            <a:pt x="112" y="173"/>
                          </a:lnTo>
                          <a:lnTo>
                            <a:pt x="116" y="170"/>
                          </a:lnTo>
                          <a:lnTo>
                            <a:pt x="116" y="214"/>
                          </a:lnTo>
                          <a:lnTo>
                            <a:pt x="52" y="214"/>
                          </a:lnTo>
                          <a:lnTo>
                            <a:pt x="146" y="210"/>
                          </a:lnTo>
                          <a:lnTo>
                            <a:pt x="158" y="177"/>
                          </a:lnTo>
                          <a:lnTo>
                            <a:pt x="167" y="111"/>
                          </a:lnTo>
                          <a:lnTo>
                            <a:pt x="168" y="59"/>
                          </a:lnTo>
                          <a:lnTo>
                            <a:pt x="146" y="20"/>
                          </a:lnTo>
                          <a:lnTo>
                            <a:pt x="125" y="4"/>
                          </a:lnTo>
                          <a:lnTo>
                            <a:pt x="106" y="0"/>
                          </a:lnTo>
                          <a:lnTo>
                            <a:pt x="70" y="0"/>
                          </a:lnTo>
                          <a:lnTo>
                            <a:pt x="35" y="18"/>
                          </a:lnTo>
                          <a:lnTo>
                            <a:pt x="13" y="41"/>
                          </a:lnTo>
                          <a:lnTo>
                            <a:pt x="0" y="80"/>
                          </a:lnTo>
                          <a:lnTo>
                            <a:pt x="8" y="108"/>
                          </a:lnTo>
                          <a:lnTo>
                            <a:pt x="11" y="131"/>
                          </a:lnTo>
                          <a:lnTo>
                            <a:pt x="13" y="157"/>
                          </a:lnTo>
                          <a:lnTo>
                            <a:pt x="18" y="201"/>
                          </a:lnTo>
                          <a:lnTo>
                            <a:pt x="26" y="21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21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2721" y="6577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39" name="Freeform 224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40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22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2718" y="6886"/>
                    <a:ext cx="45" cy="129"/>
                    <a:chOff x="2661" y="6358"/>
                    <a:chExt cx="45" cy="129"/>
                  </a:xfrm>
                </p:grpSpPr>
                <p:sp>
                  <p:nvSpPr>
                    <p:cNvPr id="237" name="Freeform 221"/>
                    <p:cNvSpPr>
                      <a:spLocks/>
                    </p:cNvSpPr>
                    <p:nvPr/>
                  </p:nvSpPr>
                  <p:spPr bwMode="auto">
                    <a:xfrm rot="11265367">
                      <a:off x="2661" y="6358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38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459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23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2718" y="8035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35" name="Freeform 218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36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224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8447"/>
                    <a:ext cx="0" cy="4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grpSp>
                <p:nvGrpSpPr>
                  <p:cNvPr id="225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2718" y="8323"/>
                    <a:ext cx="45" cy="129"/>
                    <a:chOff x="2661" y="6358"/>
                    <a:chExt cx="45" cy="129"/>
                  </a:xfrm>
                </p:grpSpPr>
                <p:sp>
                  <p:nvSpPr>
                    <p:cNvPr id="233" name="Freeform 214"/>
                    <p:cNvSpPr>
                      <a:spLocks/>
                    </p:cNvSpPr>
                    <p:nvPr/>
                  </p:nvSpPr>
                  <p:spPr bwMode="auto">
                    <a:xfrm rot="11265367">
                      <a:off x="2661" y="6358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34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459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26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2718" y="8902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31" name="Freeform 211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32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227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2700" y="8155"/>
                    <a:ext cx="85" cy="185"/>
                    <a:chOff x="5718" y="1447"/>
                    <a:chExt cx="247" cy="1015"/>
                  </a:xfrm>
                </p:grpSpPr>
                <p:sp>
                  <p:nvSpPr>
                    <p:cNvPr id="228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5718" y="1447"/>
                      <a:ext cx="247" cy="1015"/>
                    </a:xfrm>
                    <a:custGeom>
                      <a:avLst/>
                      <a:gdLst>
                        <a:gd name="T0" fmla="*/ 164 w 247"/>
                        <a:gd name="T1" fmla="*/ 308 h 1015"/>
                        <a:gd name="T2" fmla="*/ 159 w 247"/>
                        <a:gd name="T3" fmla="*/ 287 h 1015"/>
                        <a:gd name="T4" fmla="*/ 96 w 247"/>
                        <a:gd name="T5" fmla="*/ 290 h 1015"/>
                        <a:gd name="T6" fmla="*/ 159 w 247"/>
                        <a:gd name="T7" fmla="*/ 290 h 1015"/>
                        <a:gd name="T8" fmla="*/ 209 w 247"/>
                        <a:gd name="T9" fmla="*/ 290 h 1015"/>
                        <a:gd name="T10" fmla="*/ 219 w 247"/>
                        <a:gd name="T11" fmla="*/ 281 h 1015"/>
                        <a:gd name="T12" fmla="*/ 224 w 247"/>
                        <a:gd name="T13" fmla="*/ 249 h 1015"/>
                        <a:gd name="T14" fmla="*/ 247 w 247"/>
                        <a:gd name="T15" fmla="*/ 141 h 1015"/>
                        <a:gd name="T16" fmla="*/ 241 w 247"/>
                        <a:gd name="T17" fmla="*/ 73 h 1015"/>
                        <a:gd name="T18" fmla="*/ 214 w 247"/>
                        <a:gd name="T19" fmla="*/ 32 h 1015"/>
                        <a:gd name="T20" fmla="*/ 159 w 247"/>
                        <a:gd name="T21" fmla="*/ 1 h 1015"/>
                        <a:gd name="T22" fmla="*/ 120 w 247"/>
                        <a:gd name="T23" fmla="*/ 0 h 1015"/>
                        <a:gd name="T24" fmla="*/ 73 w 247"/>
                        <a:gd name="T25" fmla="*/ 16 h 1015"/>
                        <a:gd name="T26" fmla="*/ 39 w 247"/>
                        <a:gd name="T27" fmla="*/ 45 h 1015"/>
                        <a:gd name="T28" fmla="*/ 20 w 247"/>
                        <a:gd name="T29" fmla="*/ 81 h 1015"/>
                        <a:gd name="T30" fmla="*/ 15 w 247"/>
                        <a:gd name="T31" fmla="*/ 124 h 1015"/>
                        <a:gd name="T32" fmla="*/ 24 w 247"/>
                        <a:gd name="T33" fmla="*/ 197 h 1015"/>
                        <a:gd name="T34" fmla="*/ 31 w 247"/>
                        <a:gd name="T35" fmla="*/ 244 h 1015"/>
                        <a:gd name="T36" fmla="*/ 43 w 247"/>
                        <a:gd name="T37" fmla="*/ 277 h 1015"/>
                        <a:gd name="T38" fmla="*/ 44 w 247"/>
                        <a:gd name="T39" fmla="*/ 285 h 1015"/>
                        <a:gd name="T40" fmla="*/ 92 w 247"/>
                        <a:gd name="T41" fmla="*/ 285 h 1015"/>
                        <a:gd name="T42" fmla="*/ 94 w 247"/>
                        <a:gd name="T43" fmla="*/ 316 h 1015"/>
                        <a:gd name="T44" fmla="*/ 65 w 247"/>
                        <a:gd name="T45" fmla="*/ 311 h 1015"/>
                        <a:gd name="T46" fmla="*/ 42 w 247"/>
                        <a:gd name="T47" fmla="*/ 373 h 1015"/>
                        <a:gd name="T48" fmla="*/ 31 w 247"/>
                        <a:gd name="T49" fmla="*/ 497 h 1015"/>
                        <a:gd name="T50" fmla="*/ 31 w 247"/>
                        <a:gd name="T51" fmla="*/ 566 h 1015"/>
                        <a:gd name="T52" fmla="*/ 39 w 247"/>
                        <a:gd name="T53" fmla="*/ 616 h 1015"/>
                        <a:gd name="T54" fmla="*/ 47 w 247"/>
                        <a:gd name="T55" fmla="*/ 656 h 1015"/>
                        <a:gd name="T56" fmla="*/ 68 w 247"/>
                        <a:gd name="T57" fmla="*/ 682 h 1015"/>
                        <a:gd name="T58" fmla="*/ 86 w 247"/>
                        <a:gd name="T59" fmla="*/ 682 h 1015"/>
                        <a:gd name="T60" fmla="*/ 86 w 247"/>
                        <a:gd name="T61" fmla="*/ 708 h 1015"/>
                        <a:gd name="T62" fmla="*/ 39 w 247"/>
                        <a:gd name="T63" fmla="*/ 705 h 1015"/>
                        <a:gd name="T64" fmla="*/ 0 w 247"/>
                        <a:gd name="T65" fmla="*/ 861 h 1015"/>
                        <a:gd name="T66" fmla="*/ 0 w 247"/>
                        <a:gd name="T67" fmla="*/ 913 h 1015"/>
                        <a:gd name="T68" fmla="*/ 18 w 247"/>
                        <a:gd name="T69" fmla="*/ 963 h 1015"/>
                        <a:gd name="T70" fmla="*/ 44 w 247"/>
                        <a:gd name="T71" fmla="*/ 990 h 1015"/>
                        <a:gd name="T72" fmla="*/ 91 w 247"/>
                        <a:gd name="T73" fmla="*/ 1015 h 1015"/>
                        <a:gd name="T74" fmla="*/ 156 w 247"/>
                        <a:gd name="T75" fmla="*/ 1008 h 1015"/>
                        <a:gd name="T76" fmla="*/ 203 w 247"/>
                        <a:gd name="T77" fmla="*/ 980 h 1015"/>
                        <a:gd name="T78" fmla="*/ 232 w 247"/>
                        <a:gd name="T79" fmla="*/ 926 h 1015"/>
                        <a:gd name="T80" fmla="*/ 230 w 247"/>
                        <a:gd name="T81" fmla="*/ 848 h 1015"/>
                        <a:gd name="T82" fmla="*/ 218 w 247"/>
                        <a:gd name="T83" fmla="*/ 760 h 1015"/>
                        <a:gd name="T84" fmla="*/ 209 w 247"/>
                        <a:gd name="T85" fmla="*/ 719 h 1015"/>
                        <a:gd name="T86" fmla="*/ 192 w 247"/>
                        <a:gd name="T87" fmla="*/ 703 h 1015"/>
                        <a:gd name="T88" fmla="*/ 89 w 247"/>
                        <a:gd name="T89" fmla="*/ 709 h 1015"/>
                        <a:gd name="T90" fmla="*/ 160 w 247"/>
                        <a:gd name="T91" fmla="*/ 706 h 1015"/>
                        <a:gd name="T92" fmla="*/ 160 w 247"/>
                        <a:gd name="T93" fmla="*/ 683 h 1015"/>
                        <a:gd name="T94" fmla="*/ 89 w 247"/>
                        <a:gd name="T95" fmla="*/ 680 h 1015"/>
                        <a:gd name="T96" fmla="*/ 180 w 247"/>
                        <a:gd name="T97" fmla="*/ 683 h 1015"/>
                        <a:gd name="T98" fmla="*/ 199 w 247"/>
                        <a:gd name="T99" fmla="*/ 657 h 1015"/>
                        <a:gd name="T100" fmla="*/ 53 w 247"/>
                        <a:gd name="T101" fmla="*/ 654 h 1015"/>
                        <a:gd name="T102" fmla="*/ 199 w 247"/>
                        <a:gd name="T103" fmla="*/ 654 h 1015"/>
                        <a:gd name="T104" fmla="*/ 219 w 247"/>
                        <a:gd name="T105" fmla="*/ 569 h 1015"/>
                        <a:gd name="T106" fmla="*/ 222 w 247"/>
                        <a:gd name="T107" fmla="*/ 476 h 1015"/>
                        <a:gd name="T108" fmla="*/ 219 w 247"/>
                        <a:gd name="T109" fmla="*/ 415 h 1015"/>
                        <a:gd name="T110" fmla="*/ 203 w 247"/>
                        <a:gd name="T111" fmla="*/ 344 h 1015"/>
                        <a:gd name="T112" fmla="*/ 59 w 247"/>
                        <a:gd name="T113" fmla="*/ 342 h 1015"/>
                        <a:gd name="T114" fmla="*/ 203 w 247"/>
                        <a:gd name="T115" fmla="*/ 344 h 1015"/>
                        <a:gd name="T116" fmla="*/ 190 w 247"/>
                        <a:gd name="T117" fmla="*/ 313 h 1015"/>
                        <a:gd name="T118" fmla="*/ 98 w 247"/>
                        <a:gd name="T119" fmla="*/ 316 h 1015"/>
                        <a:gd name="T120" fmla="*/ 94 w 247"/>
                        <a:gd name="T121" fmla="*/ 295 h 10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47" h="1015">
                          <a:moveTo>
                            <a:pt x="164" y="308"/>
                          </a:moveTo>
                          <a:lnTo>
                            <a:pt x="159" y="287"/>
                          </a:lnTo>
                          <a:lnTo>
                            <a:pt x="96" y="290"/>
                          </a:lnTo>
                          <a:lnTo>
                            <a:pt x="159" y="290"/>
                          </a:lnTo>
                          <a:lnTo>
                            <a:pt x="209" y="290"/>
                          </a:lnTo>
                          <a:lnTo>
                            <a:pt x="219" y="281"/>
                          </a:lnTo>
                          <a:lnTo>
                            <a:pt x="224" y="249"/>
                          </a:lnTo>
                          <a:lnTo>
                            <a:pt x="247" y="141"/>
                          </a:lnTo>
                          <a:lnTo>
                            <a:pt x="241" y="73"/>
                          </a:lnTo>
                          <a:lnTo>
                            <a:pt x="214" y="32"/>
                          </a:lnTo>
                          <a:lnTo>
                            <a:pt x="159" y="1"/>
                          </a:lnTo>
                          <a:lnTo>
                            <a:pt x="120" y="0"/>
                          </a:lnTo>
                          <a:lnTo>
                            <a:pt x="73" y="16"/>
                          </a:lnTo>
                          <a:lnTo>
                            <a:pt x="39" y="45"/>
                          </a:lnTo>
                          <a:lnTo>
                            <a:pt x="20" y="81"/>
                          </a:lnTo>
                          <a:lnTo>
                            <a:pt x="15" y="124"/>
                          </a:lnTo>
                          <a:lnTo>
                            <a:pt x="24" y="197"/>
                          </a:lnTo>
                          <a:lnTo>
                            <a:pt x="31" y="244"/>
                          </a:lnTo>
                          <a:lnTo>
                            <a:pt x="43" y="277"/>
                          </a:lnTo>
                          <a:lnTo>
                            <a:pt x="44" y="285"/>
                          </a:lnTo>
                          <a:lnTo>
                            <a:pt x="92" y="285"/>
                          </a:lnTo>
                          <a:lnTo>
                            <a:pt x="94" y="316"/>
                          </a:lnTo>
                          <a:lnTo>
                            <a:pt x="65" y="311"/>
                          </a:lnTo>
                          <a:lnTo>
                            <a:pt x="42" y="373"/>
                          </a:lnTo>
                          <a:lnTo>
                            <a:pt x="31" y="497"/>
                          </a:lnTo>
                          <a:lnTo>
                            <a:pt x="31" y="566"/>
                          </a:lnTo>
                          <a:lnTo>
                            <a:pt x="39" y="616"/>
                          </a:lnTo>
                          <a:lnTo>
                            <a:pt x="47" y="656"/>
                          </a:lnTo>
                          <a:lnTo>
                            <a:pt x="68" y="682"/>
                          </a:lnTo>
                          <a:lnTo>
                            <a:pt x="86" y="682"/>
                          </a:lnTo>
                          <a:lnTo>
                            <a:pt x="86" y="708"/>
                          </a:lnTo>
                          <a:lnTo>
                            <a:pt x="39" y="705"/>
                          </a:lnTo>
                          <a:lnTo>
                            <a:pt x="0" y="861"/>
                          </a:lnTo>
                          <a:lnTo>
                            <a:pt x="0" y="913"/>
                          </a:lnTo>
                          <a:lnTo>
                            <a:pt x="18" y="963"/>
                          </a:lnTo>
                          <a:lnTo>
                            <a:pt x="44" y="990"/>
                          </a:lnTo>
                          <a:lnTo>
                            <a:pt x="91" y="1015"/>
                          </a:lnTo>
                          <a:lnTo>
                            <a:pt x="156" y="1008"/>
                          </a:lnTo>
                          <a:lnTo>
                            <a:pt x="203" y="980"/>
                          </a:lnTo>
                          <a:lnTo>
                            <a:pt x="232" y="926"/>
                          </a:lnTo>
                          <a:lnTo>
                            <a:pt x="230" y="848"/>
                          </a:lnTo>
                          <a:lnTo>
                            <a:pt x="218" y="760"/>
                          </a:lnTo>
                          <a:lnTo>
                            <a:pt x="209" y="719"/>
                          </a:lnTo>
                          <a:lnTo>
                            <a:pt x="192" y="703"/>
                          </a:lnTo>
                          <a:lnTo>
                            <a:pt x="89" y="709"/>
                          </a:lnTo>
                          <a:lnTo>
                            <a:pt x="160" y="706"/>
                          </a:lnTo>
                          <a:lnTo>
                            <a:pt x="160" y="683"/>
                          </a:lnTo>
                          <a:lnTo>
                            <a:pt x="89" y="680"/>
                          </a:lnTo>
                          <a:lnTo>
                            <a:pt x="180" y="683"/>
                          </a:lnTo>
                          <a:lnTo>
                            <a:pt x="199" y="657"/>
                          </a:lnTo>
                          <a:lnTo>
                            <a:pt x="53" y="654"/>
                          </a:lnTo>
                          <a:lnTo>
                            <a:pt x="199" y="654"/>
                          </a:lnTo>
                          <a:lnTo>
                            <a:pt x="219" y="569"/>
                          </a:lnTo>
                          <a:lnTo>
                            <a:pt x="222" y="476"/>
                          </a:lnTo>
                          <a:lnTo>
                            <a:pt x="219" y="415"/>
                          </a:lnTo>
                          <a:lnTo>
                            <a:pt x="203" y="344"/>
                          </a:lnTo>
                          <a:lnTo>
                            <a:pt x="59" y="342"/>
                          </a:lnTo>
                          <a:lnTo>
                            <a:pt x="203" y="344"/>
                          </a:lnTo>
                          <a:lnTo>
                            <a:pt x="190" y="313"/>
                          </a:lnTo>
                          <a:lnTo>
                            <a:pt x="98" y="316"/>
                          </a:lnTo>
                          <a:lnTo>
                            <a:pt x="94" y="295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29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5749" y="2205"/>
                      <a:ext cx="168" cy="222"/>
                    </a:xfrm>
                    <a:custGeom>
                      <a:avLst/>
                      <a:gdLst>
                        <a:gd name="T0" fmla="*/ 42 w 168"/>
                        <a:gd name="T1" fmla="*/ 0 h 222"/>
                        <a:gd name="T2" fmla="*/ 48 w 168"/>
                        <a:gd name="T3" fmla="*/ 5 h 222"/>
                        <a:gd name="T4" fmla="*/ 120 w 168"/>
                        <a:gd name="T5" fmla="*/ 5 h 222"/>
                        <a:gd name="T6" fmla="*/ 60 w 168"/>
                        <a:gd name="T7" fmla="*/ 5 h 222"/>
                        <a:gd name="T8" fmla="*/ 55 w 168"/>
                        <a:gd name="T9" fmla="*/ 28 h 222"/>
                        <a:gd name="T10" fmla="*/ 70 w 168"/>
                        <a:gd name="T11" fmla="*/ 67 h 222"/>
                        <a:gd name="T12" fmla="*/ 100 w 168"/>
                        <a:gd name="T13" fmla="*/ 68 h 222"/>
                        <a:gd name="T14" fmla="*/ 119 w 168"/>
                        <a:gd name="T15" fmla="*/ 46 h 222"/>
                        <a:gd name="T16" fmla="*/ 119 w 168"/>
                        <a:gd name="T17" fmla="*/ 5 h 222"/>
                        <a:gd name="T18" fmla="*/ 149 w 168"/>
                        <a:gd name="T19" fmla="*/ 2 h 222"/>
                        <a:gd name="T20" fmla="*/ 164 w 168"/>
                        <a:gd name="T21" fmla="*/ 80 h 222"/>
                        <a:gd name="T22" fmla="*/ 168 w 168"/>
                        <a:gd name="T23" fmla="*/ 143 h 222"/>
                        <a:gd name="T24" fmla="*/ 154 w 168"/>
                        <a:gd name="T25" fmla="*/ 191 h 222"/>
                        <a:gd name="T26" fmla="*/ 128 w 168"/>
                        <a:gd name="T27" fmla="*/ 212 h 222"/>
                        <a:gd name="T28" fmla="*/ 107 w 168"/>
                        <a:gd name="T29" fmla="*/ 218 h 222"/>
                        <a:gd name="T30" fmla="*/ 68 w 168"/>
                        <a:gd name="T31" fmla="*/ 222 h 222"/>
                        <a:gd name="T32" fmla="*/ 31 w 168"/>
                        <a:gd name="T33" fmla="*/ 204 h 222"/>
                        <a:gd name="T34" fmla="*/ 6 w 168"/>
                        <a:gd name="T35" fmla="*/ 173 h 222"/>
                        <a:gd name="T36" fmla="*/ 0 w 168"/>
                        <a:gd name="T37" fmla="*/ 142 h 222"/>
                        <a:gd name="T38" fmla="*/ 6 w 168"/>
                        <a:gd name="T39" fmla="*/ 103 h 222"/>
                        <a:gd name="T40" fmla="*/ 11 w 168"/>
                        <a:gd name="T41" fmla="*/ 68 h 222"/>
                        <a:gd name="T42" fmla="*/ 21 w 168"/>
                        <a:gd name="T43" fmla="*/ 26 h 222"/>
                        <a:gd name="T44" fmla="*/ 24 w 168"/>
                        <a:gd name="T45" fmla="*/ 15 h 222"/>
                        <a:gd name="T46" fmla="*/ 42 w 168"/>
                        <a:gd name="T47" fmla="*/ 0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68" h="222">
                          <a:moveTo>
                            <a:pt x="42" y="0"/>
                          </a:moveTo>
                          <a:lnTo>
                            <a:pt x="48" y="5"/>
                          </a:lnTo>
                          <a:lnTo>
                            <a:pt x="120" y="5"/>
                          </a:lnTo>
                          <a:lnTo>
                            <a:pt x="60" y="5"/>
                          </a:lnTo>
                          <a:lnTo>
                            <a:pt x="55" y="28"/>
                          </a:lnTo>
                          <a:lnTo>
                            <a:pt x="70" y="67"/>
                          </a:lnTo>
                          <a:lnTo>
                            <a:pt x="100" y="68"/>
                          </a:lnTo>
                          <a:lnTo>
                            <a:pt x="119" y="46"/>
                          </a:lnTo>
                          <a:lnTo>
                            <a:pt x="119" y="5"/>
                          </a:lnTo>
                          <a:lnTo>
                            <a:pt x="149" y="2"/>
                          </a:lnTo>
                          <a:lnTo>
                            <a:pt x="164" y="80"/>
                          </a:lnTo>
                          <a:lnTo>
                            <a:pt x="168" y="143"/>
                          </a:lnTo>
                          <a:lnTo>
                            <a:pt x="154" y="191"/>
                          </a:lnTo>
                          <a:lnTo>
                            <a:pt x="128" y="212"/>
                          </a:lnTo>
                          <a:lnTo>
                            <a:pt x="107" y="218"/>
                          </a:lnTo>
                          <a:lnTo>
                            <a:pt x="68" y="222"/>
                          </a:lnTo>
                          <a:lnTo>
                            <a:pt x="31" y="204"/>
                          </a:lnTo>
                          <a:lnTo>
                            <a:pt x="6" y="173"/>
                          </a:lnTo>
                          <a:lnTo>
                            <a:pt x="0" y="142"/>
                          </a:lnTo>
                          <a:lnTo>
                            <a:pt x="6" y="103"/>
                          </a:lnTo>
                          <a:lnTo>
                            <a:pt x="11" y="68"/>
                          </a:lnTo>
                          <a:lnTo>
                            <a:pt x="21" y="26"/>
                          </a:lnTo>
                          <a:lnTo>
                            <a:pt x="24" y="1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30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5762" y="1479"/>
                      <a:ext cx="168" cy="214"/>
                    </a:xfrm>
                    <a:custGeom>
                      <a:avLst/>
                      <a:gdLst>
                        <a:gd name="T0" fmla="*/ 24 w 168"/>
                        <a:gd name="T1" fmla="*/ 210 h 214"/>
                        <a:gd name="T2" fmla="*/ 50 w 168"/>
                        <a:gd name="T3" fmla="*/ 212 h 214"/>
                        <a:gd name="T4" fmla="*/ 55 w 168"/>
                        <a:gd name="T5" fmla="*/ 161 h 214"/>
                        <a:gd name="T6" fmla="*/ 79 w 168"/>
                        <a:gd name="T7" fmla="*/ 144 h 214"/>
                        <a:gd name="T8" fmla="*/ 102 w 168"/>
                        <a:gd name="T9" fmla="*/ 147 h 214"/>
                        <a:gd name="T10" fmla="*/ 107 w 168"/>
                        <a:gd name="T11" fmla="*/ 152 h 214"/>
                        <a:gd name="T12" fmla="*/ 112 w 168"/>
                        <a:gd name="T13" fmla="*/ 173 h 214"/>
                        <a:gd name="T14" fmla="*/ 116 w 168"/>
                        <a:gd name="T15" fmla="*/ 170 h 214"/>
                        <a:gd name="T16" fmla="*/ 116 w 168"/>
                        <a:gd name="T17" fmla="*/ 214 h 214"/>
                        <a:gd name="T18" fmla="*/ 52 w 168"/>
                        <a:gd name="T19" fmla="*/ 214 h 214"/>
                        <a:gd name="T20" fmla="*/ 146 w 168"/>
                        <a:gd name="T21" fmla="*/ 210 h 214"/>
                        <a:gd name="T22" fmla="*/ 158 w 168"/>
                        <a:gd name="T23" fmla="*/ 177 h 214"/>
                        <a:gd name="T24" fmla="*/ 167 w 168"/>
                        <a:gd name="T25" fmla="*/ 111 h 214"/>
                        <a:gd name="T26" fmla="*/ 168 w 168"/>
                        <a:gd name="T27" fmla="*/ 59 h 214"/>
                        <a:gd name="T28" fmla="*/ 146 w 168"/>
                        <a:gd name="T29" fmla="*/ 20 h 214"/>
                        <a:gd name="T30" fmla="*/ 125 w 168"/>
                        <a:gd name="T31" fmla="*/ 4 h 214"/>
                        <a:gd name="T32" fmla="*/ 106 w 168"/>
                        <a:gd name="T33" fmla="*/ 0 h 214"/>
                        <a:gd name="T34" fmla="*/ 70 w 168"/>
                        <a:gd name="T35" fmla="*/ 0 h 214"/>
                        <a:gd name="T36" fmla="*/ 35 w 168"/>
                        <a:gd name="T37" fmla="*/ 18 h 214"/>
                        <a:gd name="T38" fmla="*/ 13 w 168"/>
                        <a:gd name="T39" fmla="*/ 41 h 214"/>
                        <a:gd name="T40" fmla="*/ 0 w 168"/>
                        <a:gd name="T41" fmla="*/ 80 h 214"/>
                        <a:gd name="T42" fmla="*/ 8 w 168"/>
                        <a:gd name="T43" fmla="*/ 108 h 214"/>
                        <a:gd name="T44" fmla="*/ 11 w 168"/>
                        <a:gd name="T45" fmla="*/ 131 h 214"/>
                        <a:gd name="T46" fmla="*/ 13 w 168"/>
                        <a:gd name="T47" fmla="*/ 157 h 214"/>
                        <a:gd name="T48" fmla="*/ 18 w 168"/>
                        <a:gd name="T49" fmla="*/ 201 h 214"/>
                        <a:gd name="T50" fmla="*/ 26 w 168"/>
                        <a:gd name="T51" fmla="*/ 21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68" h="214">
                          <a:moveTo>
                            <a:pt x="24" y="210"/>
                          </a:moveTo>
                          <a:lnTo>
                            <a:pt x="50" y="212"/>
                          </a:lnTo>
                          <a:lnTo>
                            <a:pt x="55" y="161"/>
                          </a:lnTo>
                          <a:lnTo>
                            <a:pt x="79" y="144"/>
                          </a:lnTo>
                          <a:lnTo>
                            <a:pt x="102" y="147"/>
                          </a:lnTo>
                          <a:lnTo>
                            <a:pt x="107" y="152"/>
                          </a:lnTo>
                          <a:lnTo>
                            <a:pt x="112" y="173"/>
                          </a:lnTo>
                          <a:lnTo>
                            <a:pt x="116" y="170"/>
                          </a:lnTo>
                          <a:lnTo>
                            <a:pt x="116" y="214"/>
                          </a:lnTo>
                          <a:lnTo>
                            <a:pt x="52" y="214"/>
                          </a:lnTo>
                          <a:lnTo>
                            <a:pt x="146" y="210"/>
                          </a:lnTo>
                          <a:lnTo>
                            <a:pt x="158" y="177"/>
                          </a:lnTo>
                          <a:lnTo>
                            <a:pt x="167" y="111"/>
                          </a:lnTo>
                          <a:lnTo>
                            <a:pt x="168" y="59"/>
                          </a:lnTo>
                          <a:lnTo>
                            <a:pt x="146" y="20"/>
                          </a:lnTo>
                          <a:lnTo>
                            <a:pt x="125" y="4"/>
                          </a:lnTo>
                          <a:lnTo>
                            <a:pt x="106" y="0"/>
                          </a:lnTo>
                          <a:lnTo>
                            <a:pt x="70" y="0"/>
                          </a:lnTo>
                          <a:lnTo>
                            <a:pt x="35" y="18"/>
                          </a:lnTo>
                          <a:lnTo>
                            <a:pt x="13" y="41"/>
                          </a:lnTo>
                          <a:lnTo>
                            <a:pt x="0" y="80"/>
                          </a:lnTo>
                          <a:lnTo>
                            <a:pt x="8" y="108"/>
                          </a:lnTo>
                          <a:lnTo>
                            <a:pt x="11" y="131"/>
                          </a:lnTo>
                          <a:lnTo>
                            <a:pt x="13" y="157"/>
                          </a:lnTo>
                          <a:lnTo>
                            <a:pt x="18" y="201"/>
                          </a:lnTo>
                          <a:lnTo>
                            <a:pt x="26" y="21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</p:grpSp>
            <p:grpSp>
              <p:nvGrpSpPr>
                <p:cNvPr id="156" name="Group 175"/>
                <p:cNvGrpSpPr>
                  <a:grpSpLocks/>
                </p:cNvGrpSpPr>
                <p:nvPr/>
              </p:nvGrpSpPr>
              <p:grpSpPr bwMode="auto">
                <a:xfrm>
                  <a:off x="9570" y="6583"/>
                  <a:ext cx="144" cy="2598"/>
                  <a:chOff x="2700" y="6577"/>
                  <a:chExt cx="144" cy="2598"/>
                </a:xfrm>
              </p:grpSpPr>
              <p:grpSp>
                <p:nvGrpSpPr>
                  <p:cNvPr id="190" name="Group 201"/>
                  <p:cNvGrpSpPr>
                    <a:grpSpLocks/>
                  </p:cNvGrpSpPr>
                  <p:nvPr/>
                </p:nvGrpSpPr>
                <p:grpSpPr bwMode="auto">
                  <a:xfrm rot="-1258354">
                    <a:off x="2703" y="9013"/>
                    <a:ext cx="141" cy="162"/>
                    <a:chOff x="3429" y="8390"/>
                    <a:chExt cx="150" cy="256"/>
                  </a:xfrm>
                </p:grpSpPr>
                <p:sp>
                  <p:nvSpPr>
                    <p:cNvPr id="216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3429" y="8409"/>
                      <a:ext cx="150" cy="237"/>
                    </a:xfrm>
                    <a:custGeom>
                      <a:avLst/>
                      <a:gdLst>
                        <a:gd name="T0" fmla="*/ 63 w 150"/>
                        <a:gd name="T1" fmla="*/ 0 h 237"/>
                        <a:gd name="T2" fmla="*/ 27 w 150"/>
                        <a:gd name="T3" fmla="*/ 21 h 237"/>
                        <a:gd name="T4" fmla="*/ 3 w 150"/>
                        <a:gd name="T5" fmla="*/ 75 h 237"/>
                        <a:gd name="T6" fmla="*/ 0 w 150"/>
                        <a:gd name="T7" fmla="*/ 108 h 237"/>
                        <a:gd name="T8" fmla="*/ 0 w 150"/>
                        <a:gd name="T9" fmla="*/ 138 h 237"/>
                        <a:gd name="T10" fmla="*/ 0 w 150"/>
                        <a:gd name="T11" fmla="*/ 153 h 237"/>
                        <a:gd name="T12" fmla="*/ 3 w 150"/>
                        <a:gd name="T13" fmla="*/ 168 h 237"/>
                        <a:gd name="T14" fmla="*/ 13 w 150"/>
                        <a:gd name="T15" fmla="*/ 189 h 237"/>
                        <a:gd name="T16" fmla="*/ 16 w 150"/>
                        <a:gd name="T17" fmla="*/ 201 h 237"/>
                        <a:gd name="T18" fmla="*/ 21 w 150"/>
                        <a:gd name="T19" fmla="*/ 209 h 237"/>
                        <a:gd name="T20" fmla="*/ 30 w 150"/>
                        <a:gd name="T21" fmla="*/ 219 h 237"/>
                        <a:gd name="T22" fmla="*/ 43 w 150"/>
                        <a:gd name="T23" fmla="*/ 227 h 237"/>
                        <a:gd name="T24" fmla="*/ 50 w 150"/>
                        <a:gd name="T25" fmla="*/ 231 h 237"/>
                        <a:gd name="T26" fmla="*/ 69 w 150"/>
                        <a:gd name="T27" fmla="*/ 237 h 237"/>
                        <a:gd name="T28" fmla="*/ 90 w 150"/>
                        <a:gd name="T29" fmla="*/ 234 h 237"/>
                        <a:gd name="T30" fmla="*/ 108 w 150"/>
                        <a:gd name="T31" fmla="*/ 227 h 237"/>
                        <a:gd name="T32" fmla="*/ 129 w 150"/>
                        <a:gd name="T33" fmla="*/ 219 h 237"/>
                        <a:gd name="T34" fmla="*/ 138 w 150"/>
                        <a:gd name="T35" fmla="*/ 213 h 237"/>
                        <a:gd name="T36" fmla="*/ 138 w 150"/>
                        <a:gd name="T37" fmla="*/ 204 h 237"/>
                        <a:gd name="T38" fmla="*/ 150 w 150"/>
                        <a:gd name="T39" fmla="*/ 186 h 237"/>
                        <a:gd name="T40" fmla="*/ 150 w 150"/>
                        <a:gd name="T41" fmla="*/ 162 h 237"/>
                        <a:gd name="T42" fmla="*/ 147 w 150"/>
                        <a:gd name="T43" fmla="*/ 141 h 237"/>
                        <a:gd name="T44" fmla="*/ 134 w 150"/>
                        <a:gd name="T45" fmla="*/ 121 h 237"/>
                        <a:gd name="T46" fmla="*/ 131 w 150"/>
                        <a:gd name="T47" fmla="*/ 109 h 237"/>
                        <a:gd name="T48" fmla="*/ 103 w 150"/>
                        <a:gd name="T49" fmla="*/ 145 h 237"/>
                        <a:gd name="T50" fmla="*/ 119 w 150"/>
                        <a:gd name="T51" fmla="*/ 138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50" h="237">
                          <a:moveTo>
                            <a:pt x="63" y="0"/>
                          </a:moveTo>
                          <a:lnTo>
                            <a:pt x="27" y="21"/>
                          </a:lnTo>
                          <a:lnTo>
                            <a:pt x="3" y="75"/>
                          </a:lnTo>
                          <a:lnTo>
                            <a:pt x="0" y="108"/>
                          </a:lnTo>
                          <a:lnTo>
                            <a:pt x="0" y="138"/>
                          </a:lnTo>
                          <a:lnTo>
                            <a:pt x="0" y="153"/>
                          </a:lnTo>
                          <a:lnTo>
                            <a:pt x="3" y="168"/>
                          </a:lnTo>
                          <a:lnTo>
                            <a:pt x="13" y="189"/>
                          </a:lnTo>
                          <a:lnTo>
                            <a:pt x="16" y="201"/>
                          </a:lnTo>
                          <a:lnTo>
                            <a:pt x="21" y="209"/>
                          </a:lnTo>
                          <a:lnTo>
                            <a:pt x="30" y="219"/>
                          </a:lnTo>
                          <a:lnTo>
                            <a:pt x="43" y="227"/>
                          </a:lnTo>
                          <a:lnTo>
                            <a:pt x="50" y="231"/>
                          </a:lnTo>
                          <a:lnTo>
                            <a:pt x="69" y="237"/>
                          </a:lnTo>
                          <a:lnTo>
                            <a:pt x="90" y="234"/>
                          </a:lnTo>
                          <a:lnTo>
                            <a:pt x="108" y="227"/>
                          </a:lnTo>
                          <a:lnTo>
                            <a:pt x="129" y="219"/>
                          </a:lnTo>
                          <a:lnTo>
                            <a:pt x="138" y="213"/>
                          </a:lnTo>
                          <a:lnTo>
                            <a:pt x="138" y="204"/>
                          </a:lnTo>
                          <a:lnTo>
                            <a:pt x="150" y="186"/>
                          </a:lnTo>
                          <a:lnTo>
                            <a:pt x="150" y="162"/>
                          </a:lnTo>
                          <a:lnTo>
                            <a:pt x="147" y="141"/>
                          </a:lnTo>
                          <a:lnTo>
                            <a:pt x="134" y="121"/>
                          </a:lnTo>
                          <a:lnTo>
                            <a:pt x="131" y="109"/>
                          </a:lnTo>
                          <a:lnTo>
                            <a:pt x="103" y="145"/>
                          </a:lnTo>
                          <a:lnTo>
                            <a:pt x="119" y="138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17" name="Oval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3" y="8390"/>
                      <a:ext cx="42" cy="4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19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6984"/>
                    <a:ext cx="0" cy="10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grpSp>
                <p:nvGrpSpPr>
                  <p:cNvPr id="19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2700" y="6706"/>
                    <a:ext cx="85" cy="185"/>
                    <a:chOff x="5718" y="1447"/>
                    <a:chExt cx="247" cy="1015"/>
                  </a:xfrm>
                </p:grpSpPr>
                <p:sp>
                  <p:nvSpPr>
                    <p:cNvPr id="21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5718" y="1447"/>
                      <a:ext cx="247" cy="1015"/>
                    </a:xfrm>
                    <a:custGeom>
                      <a:avLst/>
                      <a:gdLst>
                        <a:gd name="T0" fmla="*/ 164 w 247"/>
                        <a:gd name="T1" fmla="*/ 308 h 1015"/>
                        <a:gd name="T2" fmla="*/ 159 w 247"/>
                        <a:gd name="T3" fmla="*/ 287 h 1015"/>
                        <a:gd name="T4" fmla="*/ 96 w 247"/>
                        <a:gd name="T5" fmla="*/ 290 h 1015"/>
                        <a:gd name="T6" fmla="*/ 159 w 247"/>
                        <a:gd name="T7" fmla="*/ 290 h 1015"/>
                        <a:gd name="T8" fmla="*/ 209 w 247"/>
                        <a:gd name="T9" fmla="*/ 290 h 1015"/>
                        <a:gd name="T10" fmla="*/ 219 w 247"/>
                        <a:gd name="T11" fmla="*/ 281 h 1015"/>
                        <a:gd name="T12" fmla="*/ 224 w 247"/>
                        <a:gd name="T13" fmla="*/ 249 h 1015"/>
                        <a:gd name="T14" fmla="*/ 247 w 247"/>
                        <a:gd name="T15" fmla="*/ 141 h 1015"/>
                        <a:gd name="T16" fmla="*/ 241 w 247"/>
                        <a:gd name="T17" fmla="*/ 73 h 1015"/>
                        <a:gd name="T18" fmla="*/ 214 w 247"/>
                        <a:gd name="T19" fmla="*/ 32 h 1015"/>
                        <a:gd name="T20" fmla="*/ 159 w 247"/>
                        <a:gd name="T21" fmla="*/ 1 h 1015"/>
                        <a:gd name="T22" fmla="*/ 120 w 247"/>
                        <a:gd name="T23" fmla="*/ 0 h 1015"/>
                        <a:gd name="T24" fmla="*/ 73 w 247"/>
                        <a:gd name="T25" fmla="*/ 16 h 1015"/>
                        <a:gd name="T26" fmla="*/ 39 w 247"/>
                        <a:gd name="T27" fmla="*/ 45 h 1015"/>
                        <a:gd name="T28" fmla="*/ 20 w 247"/>
                        <a:gd name="T29" fmla="*/ 81 h 1015"/>
                        <a:gd name="T30" fmla="*/ 15 w 247"/>
                        <a:gd name="T31" fmla="*/ 124 h 1015"/>
                        <a:gd name="T32" fmla="*/ 24 w 247"/>
                        <a:gd name="T33" fmla="*/ 197 h 1015"/>
                        <a:gd name="T34" fmla="*/ 31 w 247"/>
                        <a:gd name="T35" fmla="*/ 244 h 1015"/>
                        <a:gd name="T36" fmla="*/ 43 w 247"/>
                        <a:gd name="T37" fmla="*/ 277 h 1015"/>
                        <a:gd name="T38" fmla="*/ 44 w 247"/>
                        <a:gd name="T39" fmla="*/ 285 h 1015"/>
                        <a:gd name="T40" fmla="*/ 92 w 247"/>
                        <a:gd name="T41" fmla="*/ 285 h 1015"/>
                        <a:gd name="T42" fmla="*/ 94 w 247"/>
                        <a:gd name="T43" fmla="*/ 316 h 1015"/>
                        <a:gd name="T44" fmla="*/ 65 w 247"/>
                        <a:gd name="T45" fmla="*/ 311 h 1015"/>
                        <a:gd name="T46" fmla="*/ 42 w 247"/>
                        <a:gd name="T47" fmla="*/ 373 h 1015"/>
                        <a:gd name="T48" fmla="*/ 31 w 247"/>
                        <a:gd name="T49" fmla="*/ 497 h 1015"/>
                        <a:gd name="T50" fmla="*/ 31 w 247"/>
                        <a:gd name="T51" fmla="*/ 566 h 1015"/>
                        <a:gd name="T52" fmla="*/ 39 w 247"/>
                        <a:gd name="T53" fmla="*/ 616 h 1015"/>
                        <a:gd name="T54" fmla="*/ 47 w 247"/>
                        <a:gd name="T55" fmla="*/ 656 h 1015"/>
                        <a:gd name="T56" fmla="*/ 68 w 247"/>
                        <a:gd name="T57" fmla="*/ 682 h 1015"/>
                        <a:gd name="T58" fmla="*/ 86 w 247"/>
                        <a:gd name="T59" fmla="*/ 682 h 1015"/>
                        <a:gd name="T60" fmla="*/ 86 w 247"/>
                        <a:gd name="T61" fmla="*/ 708 h 1015"/>
                        <a:gd name="T62" fmla="*/ 39 w 247"/>
                        <a:gd name="T63" fmla="*/ 705 h 1015"/>
                        <a:gd name="T64" fmla="*/ 0 w 247"/>
                        <a:gd name="T65" fmla="*/ 861 h 1015"/>
                        <a:gd name="T66" fmla="*/ 0 w 247"/>
                        <a:gd name="T67" fmla="*/ 913 h 1015"/>
                        <a:gd name="T68" fmla="*/ 18 w 247"/>
                        <a:gd name="T69" fmla="*/ 963 h 1015"/>
                        <a:gd name="T70" fmla="*/ 44 w 247"/>
                        <a:gd name="T71" fmla="*/ 990 h 1015"/>
                        <a:gd name="T72" fmla="*/ 91 w 247"/>
                        <a:gd name="T73" fmla="*/ 1015 h 1015"/>
                        <a:gd name="T74" fmla="*/ 156 w 247"/>
                        <a:gd name="T75" fmla="*/ 1008 h 1015"/>
                        <a:gd name="T76" fmla="*/ 203 w 247"/>
                        <a:gd name="T77" fmla="*/ 980 h 1015"/>
                        <a:gd name="T78" fmla="*/ 232 w 247"/>
                        <a:gd name="T79" fmla="*/ 926 h 1015"/>
                        <a:gd name="T80" fmla="*/ 230 w 247"/>
                        <a:gd name="T81" fmla="*/ 848 h 1015"/>
                        <a:gd name="T82" fmla="*/ 218 w 247"/>
                        <a:gd name="T83" fmla="*/ 760 h 1015"/>
                        <a:gd name="T84" fmla="*/ 209 w 247"/>
                        <a:gd name="T85" fmla="*/ 719 h 1015"/>
                        <a:gd name="T86" fmla="*/ 192 w 247"/>
                        <a:gd name="T87" fmla="*/ 703 h 1015"/>
                        <a:gd name="T88" fmla="*/ 89 w 247"/>
                        <a:gd name="T89" fmla="*/ 709 h 1015"/>
                        <a:gd name="T90" fmla="*/ 160 w 247"/>
                        <a:gd name="T91" fmla="*/ 706 h 1015"/>
                        <a:gd name="T92" fmla="*/ 160 w 247"/>
                        <a:gd name="T93" fmla="*/ 683 h 1015"/>
                        <a:gd name="T94" fmla="*/ 89 w 247"/>
                        <a:gd name="T95" fmla="*/ 680 h 1015"/>
                        <a:gd name="T96" fmla="*/ 180 w 247"/>
                        <a:gd name="T97" fmla="*/ 683 h 1015"/>
                        <a:gd name="T98" fmla="*/ 199 w 247"/>
                        <a:gd name="T99" fmla="*/ 657 h 1015"/>
                        <a:gd name="T100" fmla="*/ 53 w 247"/>
                        <a:gd name="T101" fmla="*/ 654 h 1015"/>
                        <a:gd name="T102" fmla="*/ 199 w 247"/>
                        <a:gd name="T103" fmla="*/ 654 h 1015"/>
                        <a:gd name="T104" fmla="*/ 219 w 247"/>
                        <a:gd name="T105" fmla="*/ 569 h 1015"/>
                        <a:gd name="T106" fmla="*/ 222 w 247"/>
                        <a:gd name="T107" fmla="*/ 476 h 1015"/>
                        <a:gd name="T108" fmla="*/ 219 w 247"/>
                        <a:gd name="T109" fmla="*/ 415 h 1015"/>
                        <a:gd name="T110" fmla="*/ 203 w 247"/>
                        <a:gd name="T111" fmla="*/ 344 h 1015"/>
                        <a:gd name="T112" fmla="*/ 59 w 247"/>
                        <a:gd name="T113" fmla="*/ 342 h 1015"/>
                        <a:gd name="T114" fmla="*/ 203 w 247"/>
                        <a:gd name="T115" fmla="*/ 344 h 1015"/>
                        <a:gd name="T116" fmla="*/ 190 w 247"/>
                        <a:gd name="T117" fmla="*/ 313 h 1015"/>
                        <a:gd name="T118" fmla="*/ 98 w 247"/>
                        <a:gd name="T119" fmla="*/ 316 h 1015"/>
                        <a:gd name="T120" fmla="*/ 94 w 247"/>
                        <a:gd name="T121" fmla="*/ 295 h 10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47" h="1015">
                          <a:moveTo>
                            <a:pt x="164" y="308"/>
                          </a:moveTo>
                          <a:lnTo>
                            <a:pt x="159" y="287"/>
                          </a:lnTo>
                          <a:lnTo>
                            <a:pt x="96" y="290"/>
                          </a:lnTo>
                          <a:lnTo>
                            <a:pt x="159" y="290"/>
                          </a:lnTo>
                          <a:lnTo>
                            <a:pt x="209" y="290"/>
                          </a:lnTo>
                          <a:lnTo>
                            <a:pt x="219" y="281"/>
                          </a:lnTo>
                          <a:lnTo>
                            <a:pt x="224" y="249"/>
                          </a:lnTo>
                          <a:lnTo>
                            <a:pt x="247" y="141"/>
                          </a:lnTo>
                          <a:lnTo>
                            <a:pt x="241" y="73"/>
                          </a:lnTo>
                          <a:lnTo>
                            <a:pt x="214" y="32"/>
                          </a:lnTo>
                          <a:lnTo>
                            <a:pt x="159" y="1"/>
                          </a:lnTo>
                          <a:lnTo>
                            <a:pt x="120" y="0"/>
                          </a:lnTo>
                          <a:lnTo>
                            <a:pt x="73" y="16"/>
                          </a:lnTo>
                          <a:lnTo>
                            <a:pt x="39" y="45"/>
                          </a:lnTo>
                          <a:lnTo>
                            <a:pt x="20" y="81"/>
                          </a:lnTo>
                          <a:lnTo>
                            <a:pt x="15" y="124"/>
                          </a:lnTo>
                          <a:lnTo>
                            <a:pt x="24" y="197"/>
                          </a:lnTo>
                          <a:lnTo>
                            <a:pt x="31" y="244"/>
                          </a:lnTo>
                          <a:lnTo>
                            <a:pt x="43" y="277"/>
                          </a:lnTo>
                          <a:lnTo>
                            <a:pt x="44" y="285"/>
                          </a:lnTo>
                          <a:lnTo>
                            <a:pt x="92" y="285"/>
                          </a:lnTo>
                          <a:lnTo>
                            <a:pt x="94" y="316"/>
                          </a:lnTo>
                          <a:lnTo>
                            <a:pt x="65" y="311"/>
                          </a:lnTo>
                          <a:lnTo>
                            <a:pt x="42" y="373"/>
                          </a:lnTo>
                          <a:lnTo>
                            <a:pt x="31" y="497"/>
                          </a:lnTo>
                          <a:lnTo>
                            <a:pt x="31" y="566"/>
                          </a:lnTo>
                          <a:lnTo>
                            <a:pt x="39" y="616"/>
                          </a:lnTo>
                          <a:lnTo>
                            <a:pt x="47" y="656"/>
                          </a:lnTo>
                          <a:lnTo>
                            <a:pt x="68" y="682"/>
                          </a:lnTo>
                          <a:lnTo>
                            <a:pt x="86" y="682"/>
                          </a:lnTo>
                          <a:lnTo>
                            <a:pt x="86" y="708"/>
                          </a:lnTo>
                          <a:lnTo>
                            <a:pt x="39" y="705"/>
                          </a:lnTo>
                          <a:lnTo>
                            <a:pt x="0" y="861"/>
                          </a:lnTo>
                          <a:lnTo>
                            <a:pt x="0" y="913"/>
                          </a:lnTo>
                          <a:lnTo>
                            <a:pt x="18" y="963"/>
                          </a:lnTo>
                          <a:lnTo>
                            <a:pt x="44" y="990"/>
                          </a:lnTo>
                          <a:lnTo>
                            <a:pt x="91" y="1015"/>
                          </a:lnTo>
                          <a:lnTo>
                            <a:pt x="156" y="1008"/>
                          </a:lnTo>
                          <a:lnTo>
                            <a:pt x="203" y="980"/>
                          </a:lnTo>
                          <a:lnTo>
                            <a:pt x="232" y="926"/>
                          </a:lnTo>
                          <a:lnTo>
                            <a:pt x="230" y="848"/>
                          </a:lnTo>
                          <a:lnTo>
                            <a:pt x="218" y="760"/>
                          </a:lnTo>
                          <a:lnTo>
                            <a:pt x="209" y="719"/>
                          </a:lnTo>
                          <a:lnTo>
                            <a:pt x="192" y="703"/>
                          </a:lnTo>
                          <a:lnTo>
                            <a:pt x="89" y="709"/>
                          </a:lnTo>
                          <a:lnTo>
                            <a:pt x="160" y="706"/>
                          </a:lnTo>
                          <a:lnTo>
                            <a:pt x="160" y="683"/>
                          </a:lnTo>
                          <a:lnTo>
                            <a:pt x="89" y="680"/>
                          </a:lnTo>
                          <a:lnTo>
                            <a:pt x="180" y="683"/>
                          </a:lnTo>
                          <a:lnTo>
                            <a:pt x="199" y="657"/>
                          </a:lnTo>
                          <a:lnTo>
                            <a:pt x="53" y="654"/>
                          </a:lnTo>
                          <a:lnTo>
                            <a:pt x="199" y="654"/>
                          </a:lnTo>
                          <a:lnTo>
                            <a:pt x="219" y="569"/>
                          </a:lnTo>
                          <a:lnTo>
                            <a:pt x="222" y="476"/>
                          </a:lnTo>
                          <a:lnTo>
                            <a:pt x="219" y="415"/>
                          </a:lnTo>
                          <a:lnTo>
                            <a:pt x="203" y="344"/>
                          </a:lnTo>
                          <a:lnTo>
                            <a:pt x="59" y="342"/>
                          </a:lnTo>
                          <a:lnTo>
                            <a:pt x="203" y="344"/>
                          </a:lnTo>
                          <a:lnTo>
                            <a:pt x="190" y="313"/>
                          </a:lnTo>
                          <a:lnTo>
                            <a:pt x="98" y="316"/>
                          </a:lnTo>
                          <a:lnTo>
                            <a:pt x="94" y="295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14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5749" y="2205"/>
                      <a:ext cx="168" cy="222"/>
                    </a:xfrm>
                    <a:custGeom>
                      <a:avLst/>
                      <a:gdLst>
                        <a:gd name="T0" fmla="*/ 42 w 168"/>
                        <a:gd name="T1" fmla="*/ 0 h 222"/>
                        <a:gd name="T2" fmla="*/ 48 w 168"/>
                        <a:gd name="T3" fmla="*/ 5 h 222"/>
                        <a:gd name="T4" fmla="*/ 120 w 168"/>
                        <a:gd name="T5" fmla="*/ 5 h 222"/>
                        <a:gd name="T6" fmla="*/ 60 w 168"/>
                        <a:gd name="T7" fmla="*/ 5 h 222"/>
                        <a:gd name="T8" fmla="*/ 55 w 168"/>
                        <a:gd name="T9" fmla="*/ 28 h 222"/>
                        <a:gd name="T10" fmla="*/ 70 w 168"/>
                        <a:gd name="T11" fmla="*/ 67 h 222"/>
                        <a:gd name="T12" fmla="*/ 100 w 168"/>
                        <a:gd name="T13" fmla="*/ 68 h 222"/>
                        <a:gd name="T14" fmla="*/ 119 w 168"/>
                        <a:gd name="T15" fmla="*/ 46 h 222"/>
                        <a:gd name="T16" fmla="*/ 119 w 168"/>
                        <a:gd name="T17" fmla="*/ 5 h 222"/>
                        <a:gd name="T18" fmla="*/ 149 w 168"/>
                        <a:gd name="T19" fmla="*/ 2 h 222"/>
                        <a:gd name="T20" fmla="*/ 164 w 168"/>
                        <a:gd name="T21" fmla="*/ 80 h 222"/>
                        <a:gd name="T22" fmla="*/ 168 w 168"/>
                        <a:gd name="T23" fmla="*/ 143 h 222"/>
                        <a:gd name="T24" fmla="*/ 154 w 168"/>
                        <a:gd name="T25" fmla="*/ 191 h 222"/>
                        <a:gd name="T26" fmla="*/ 128 w 168"/>
                        <a:gd name="T27" fmla="*/ 212 h 222"/>
                        <a:gd name="T28" fmla="*/ 107 w 168"/>
                        <a:gd name="T29" fmla="*/ 218 h 222"/>
                        <a:gd name="T30" fmla="*/ 68 w 168"/>
                        <a:gd name="T31" fmla="*/ 222 h 222"/>
                        <a:gd name="T32" fmla="*/ 31 w 168"/>
                        <a:gd name="T33" fmla="*/ 204 h 222"/>
                        <a:gd name="T34" fmla="*/ 6 w 168"/>
                        <a:gd name="T35" fmla="*/ 173 h 222"/>
                        <a:gd name="T36" fmla="*/ 0 w 168"/>
                        <a:gd name="T37" fmla="*/ 142 h 222"/>
                        <a:gd name="T38" fmla="*/ 6 w 168"/>
                        <a:gd name="T39" fmla="*/ 103 h 222"/>
                        <a:gd name="T40" fmla="*/ 11 w 168"/>
                        <a:gd name="T41" fmla="*/ 68 h 222"/>
                        <a:gd name="T42" fmla="*/ 21 w 168"/>
                        <a:gd name="T43" fmla="*/ 26 h 222"/>
                        <a:gd name="T44" fmla="*/ 24 w 168"/>
                        <a:gd name="T45" fmla="*/ 15 h 222"/>
                        <a:gd name="T46" fmla="*/ 42 w 168"/>
                        <a:gd name="T47" fmla="*/ 0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68" h="222">
                          <a:moveTo>
                            <a:pt x="42" y="0"/>
                          </a:moveTo>
                          <a:lnTo>
                            <a:pt x="48" y="5"/>
                          </a:lnTo>
                          <a:lnTo>
                            <a:pt x="120" y="5"/>
                          </a:lnTo>
                          <a:lnTo>
                            <a:pt x="60" y="5"/>
                          </a:lnTo>
                          <a:lnTo>
                            <a:pt x="55" y="28"/>
                          </a:lnTo>
                          <a:lnTo>
                            <a:pt x="70" y="67"/>
                          </a:lnTo>
                          <a:lnTo>
                            <a:pt x="100" y="68"/>
                          </a:lnTo>
                          <a:lnTo>
                            <a:pt x="119" y="46"/>
                          </a:lnTo>
                          <a:lnTo>
                            <a:pt x="119" y="5"/>
                          </a:lnTo>
                          <a:lnTo>
                            <a:pt x="149" y="2"/>
                          </a:lnTo>
                          <a:lnTo>
                            <a:pt x="164" y="80"/>
                          </a:lnTo>
                          <a:lnTo>
                            <a:pt x="168" y="143"/>
                          </a:lnTo>
                          <a:lnTo>
                            <a:pt x="154" y="191"/>
                          </a:lnTo>
                          <a:lnTo>
                            <a:pt x="128" y="212"/>
                          </a:lnTo>
                          <a:lnTo>
                            <a:pt x="107" y="218"/>
                          </a:lnTo>
                          <a:lnTo>
                            <a:pt x="68" y="222"/>
                          </a:lnTo>
                          <a:lnTo>
                            <a:pt x="31" y="204"/>
                          </a:lnTo>
                          <a:lnTo>
                            <a:pt x="6" y="173"/>
                          </a:lnTo>
                          <a:lnTo>
                            <a:pt x="0" y="142"/>
                          </a:lnTo>
                          <a:lnTo>
                            <a:pt x="6" y="103"/>
                          </a:lnTo>
                          <a:lnTo>
                            <a:pt x="11" y="68"/>
                          </a:lnTo>
                          <a:lnTo>
                            <a:pt x="21" y="26"/>
                          </a:lnTo>
                          <a:lnTo>
                            <a:pt x="24" y="1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15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5762" y="1479"/>
                      <a:ext cx="168" cy="214"/>
                    </a:xfrm>
                    <a:custGeom>
                      <a:avLst/>
                      <a:gdLst>
                        <a:gd name="T0" fmla="*/ 24 w 168"/>
                        <a:gd name="T1" fmla="*/ 210 h 214"/>
                        <a:gd name="T2" fmla="*/ 50 w 168"/>
                        <a:gd name="T3" fmla="*/ 212 h 214"/>
                        <a:gd name="T4" fmla="*/ 55 w 168"/>
                        <a:gd name="T5" fmla="*/ 161 h 214"/>
                        <a:gd name="T6" fmla="*/ 79 w 168"/>
                        <a:gd name="T7" fmla="*/ 144 h 214"/>
                        <a:gd name="T8" fmla="*/ 102 w 168"/>
                        <a:gd name="T9" fmla="*/ 147 h 214"/>
                        <a:gd name="T10" fmla="*/ 107 w 168"/>
                        <a:gd name="T11" fmla="*/ 152 h 214"/>
                        <a:gd name="T12" fmla="*/ 112 w 168"/>
                        <a:gd name="T13" fmla="*/ 173 h 214"/>
                        <a:gd name="T14" fmla="*/ 116 w 168"/>
                        <a:gd name="T15" fmla="*/ 170 h 214"/>
                        <a:gd name="T16" fmla="*/ 116 w 168"/>
                        <a:gd name="T17" fmla="*/ 214 h 214"/>
                        <a:gd name="T18" fmla="*/ 52 w 168"/>
                        <a:gd name="T19" fmla="*/ 214 h 214"/>
                        <a:gd name="T20" fmla="*/ 146 w 168"/>
                        <a:gd name="T21" fmla="*/ 210 h 214"/>
                        <a:gd name="T22" fmla="*/ 158 w 168"/>
                        <a:gd name="T23" fmla="*/ 177 h 214"/>
                        <a:gd name="T24" fmla="*/ 167 w 168"/>
                        <a:gd name="T25" fmla="*/ 111 h 214"/>
                        <a:gd name="T26" fmla="*/ 168 w 168"/>
                        <a:gd name="T27" fmla="*/ 59 h 214"/>
                        <a:gd name="T28" fmla="*/ 146 w 168"/>
                        <a:gd name="T29" fmla="*/ 20 h 214"/>
                        <a:gd name="T30" fmla="*/ 125 w 168"/>
                        <a:gd name="T31" fmla="*/ 4 h 214"/>
                        <a:gd name="T32" fmla="*/ 106 w 168"/>
                        <a:gd name="T33" fmla="*/ 0 h 214"/>
                        <a:gd name="T34" fmla="*/ 70 w 168"/>
                        <a:gd name="T35" fmla="*/ 0 h 214"/>
                        <a:gd name="T36" fmla="*/ 35 w 168"/>
                        <a:gd name="T37" fmla="*/ 18 h 214"/>
                        <a:gd name="T38" fmla="*/ 13 w 168"/>
                        <a:gd name="T39" fmla="*/ 41 h 214"/>
                        <a:gd name="T40" fmla="*/ 0 w 168"/>
                        <a:gd name="T41" fmla="*/ 80 h 214"/>
                        <a:gd name="T42" fmla="*/ 8 w 168"/>
                        <a:gd name="T43" fmla="*/ 108 h 214"/>
                        <a:gd name="T44" fmla="*/ 11 w 168"/>
                        <a:gd name="T45" fmla="*/ 131 h 214"/>
                        <a:gd name="T46" fmla="*/ 13 w 168"/>
                        <a:gd name="T47" fmla="*/ 157 h 214"/>
                        <a:gd name="T48" fmla="*/ 18 w 168"/>
                        <a:gd name="T49" fmla="*/ 201 h 214"/>
                        <a:gd name="T50" fmla="*/ 26 w 168"/>
                        <a:gd name="T51" fmla="*/ 21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68" h="214">
                          <a:moveTo>
                            <a:pt x="24" y="210"/>
                          </a:moveTo>
                          <a:lnTo>
                            <a:pt x="50" y="212"/>
                          </a:lnTo>
                          <a:lnTo>
                            <a:pt x="55" y="161"/>
                          </a:lnTo>
                          <a:lnTo>
                            <a:pt x="79" y="144"/>
                          </a:lnTo>
                          <a:lnTo>
                            <a:pt x="102" y="147"/>
                          </a:lnTo>
                          <a:lnTo>
                            <a:pt x="107" y="152"/>
                          </a:lnTo>
                          <a:lnTo>
                            <a:pt x="112" y="173"/>
                          </a:lnTo>
                          <a:lnTo>
                            <a:pt x="116" y="170"/>
                          </a:lnTo>
                          <a:lnTo>
                            <a:pt x="116" y="214"/>
                          </a:lnTo>
                          <a:lnTo>
                            <a:pt x="52" y="214"/>
                          </a:lnTo>
                          <a:lnTo>
                            <a:pt x="146" y="210"/>
                          </a:lnTo>
                          <a:lnTo>
                            <a:pt x="158" y="177"/>
                          </a:lnTo>
                          <a:lnTo>
                            <a:pt x="167" y="111"/>
                          </a:lnTo>
                          <a:lnTo>
                            <a:pt x="168" y="59"/>
                          </a:lnTo>
                          <a:lnTo>
                            <a:pt x="146" y="20"/>
                          </a:lnTo>
                          <a:lnTo>
                            <a:pt x="125" y="4"/>
                          </a:lnTo>
                          <a:lnTo>
                            <a:pt x="106" y="0"/>
                          </a:lnTo>
                          <a:lnTo>
                            <a:pt x="70" y="0"/>
                          </a:lnTo>
                          <a:lnTo>
                            <a:pt x="35" y="18"/>
                          </a:lnTo>
                          <a:lnTo>
                            <a:pt x="13" y="41"/>
                          </a:lnTo>
                          <a:lnTo>
                            <a:pt x="0" y="80"/>
                          </a:lnTo>
                          <a:lnTo>
                            <a:pt x="8" y="108"/>
                          </a:lnTo>
                          <a:lnTo>
                            <a:pt x="11" y="131"/>
                          </a:lnTo>
                          <a:lnTo>
                            <a:pt x="13" y="157"/>
                          </a:lnTo>
                          <a:lnTo>
                            <a:pt x="18" y="201"/>
                          </a:lnTo>
                          <a:lnTo>
                            <a:pt x="26" y="21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9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2721" y="6577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11" name="Freeform 195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12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94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2718" y="6886"/>
                    <a:ext cx="45" cy="129"/>
                    <a:chOff x="2661" y="6358"/>
                    <a:chExt cx="45" cy="129"/>
                  </a:xfrm>
                </p:grpSpPr>
                <p:sp>
                  <p:nvSpPr>
                    <p:cNvPr id="209" name="Freeform 192"/>
                    <p:cNvSpPr>
                      <a:spLocks/>
                    </p:cNvSpPr>
                    <p:nvPr/>
                  </p:nvSpPr>
                  <p:spPr bwMode="auto">
                    <a:xfrm rot="11265367">
                      <a:off x="2661" y="6358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10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459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95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718" y="8035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07" name="Freeform 189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08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196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8447"/>
                    <a:ext cx="0" cy="4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grpSp>
                <p:nvGrpSpPr>
                  <p:cNvPr id="197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2718" y="8323"/>
                    <a:ext cx="45" cy="129"/>
                    <a:chOff x="2661" y="6358"/>
                    <a:chExt cx="45" cy="129"/>
                  </a:xfrm>
                </p:grpSpPr>
                <p:sp>
                  <p:nvSpPr>
                    <p:cNvPr id="205" name="Freeform 185"/>
                    <p:cNvSpPr>
                      <a:spLocks/>
                    </p:cNvSpPr>
                    <p:nvPr/>
                  </p:nvSpPr>
                  <p:spPr bwMode="auto">
                    <a:xfrm rot="11265367">
                      <a:off x="2661" y="6358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06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459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98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718" y="8902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203" name="Freeform 182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04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99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2700" y="8155"/>
                    <a:ext cx="85" cy="185"/>
                    <a:chOff x="5718" y="1447"/>
                    <a:chExt cx="247" cy="1015"/>
                  </a:xfrm>
                </p:grpSpPr>
                <p:sp>
                  <p:nvSpPr>
                    <p:cNvPr id="200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5718" y="1447"/>
                      <a:ext cx="247" cy="1015"/>
                    </a:xfrm>
                    <a:custGeom>
                      <a:avLst/>
                      <a:gdLst>
                        <a:gd name="T0" fmla="*/ 164 w 247"/>
                        <a:gd name="T1" fmla="*/ 308 h 1015"/>
                        <a:gd name="T2" fmla="*/ 159 w 247"/>
                        <a:gd name="T3" fmla="*/ 287 h 1015"/>
                        <a:gd name="T4" fmla="*/ 96 w 247"/>
                        <a:gd name="T5" fmla="*/ 290 h 1015"/>
                        <a:gd name="T6" fmla="*/ 159 w 247"/>
                        <a:gd name="T7" fmla="*/ 290 h 1015"/>
                        <a:gd name="T8" fmla="*/ 209 w 247"/>
                        <a:gd name="T9" fmla="*/ 290 h 1015"/>
                        <a:gd name="T10" fmla="*/ 219 w 247"/>
                        <a:gd name="T11" fmla="*/ 281 h 1015"/>
                        <a:gd name="T12" fmla="*/ 224 w 247"/>
                        <a:gd name="T13" fmla="*/ 249 h 1015"/>
                        <a:gd name="T14" fmla="*/ 247 w 247"/>
                        <a:gd name="T15" fmla="*/ 141 h 1015"/>
                        <a:gd name="T16" fmla="*/ 241 w 247"/>
                        <a:gd name="T17" fmla="*/ 73 h 1015"/>
                        <a:gd name="T18" fmla="*/ 214 w 247"/>
                        <a:gd name="T19" fmla="*/ 32 h 1015"/>
                        <a:gd name="T20" fmla="*/ 159 w 247"/>
                        <a:gd name="T21" fmla="*/ 1 h 1015"/>
                        <a:gd name="T22" fmla="*/ 120 w 247"/>
                        <a:gd name="T23" fmla="*/ 0 h 1015"/>
                        <a:gd name="T24" fmla="*/ 73 w 247"/>
                        <a:gd name="T25" fmla="*/ 16 h 1015"/>
                        <a:gd name="T26" fmla="*/ 39 w 247"/>
                        <a:gd name="T27" fmla="*/ 45 h 1015"/>
                        <a:gd name="T28" fmla="*/ 20 w 247"/>
                        <a:gd name="T29" fmla="*/ 81 h 1015"/>
                        <a:gd name="T30" fmla="*/ 15 w 247"/>
                        <a:gd name="T31" fmla="*/ 124 h 1015"/>
                        <a:gd name="T32" fmla="*/ 24 w 247"/>
                        <a:gd name="T33" fmla="*/ 197 h 1015"/>
                        <a:gd name="T34" fmla="*/ 31 w 247"/>
                        <a:gd name="T35" fmla="*/ 244 h 1015"/>
                        <a:gd name="T36" fmla="*/ 43 w 247"/>
                        <a:gd name="T37" fmla="*/ 277 h 1015"/>
                        <a:gd name="T38" fmla="*/ 44 w 247"/>
                        <a:gd name="T39" fmla="*/ 285 h 1015"/>
                        <a:gd name="T40" fmla="*/ 92 w 247"/>
                        <a:gd name="T41" fmla="*/ 285 h 1015"/>
                        <a:gd name="T42" fmla="*/ 94 w 247"/>
                        <a:gd name="T43" fmla="*/ 316 h 1015"/>
                        <a:gd name="T44" fmla="*/ 65 w 247"/>
                        <a:gd name="T45" fmla="*/ 311 h 1015"/>
                        <a:gd name="T46" fmla="*/ 42 w 247"/>
                        <a:gd name="T47" fmla="*/ 373 h 1015"/>
                        <a:gd name="T48" fmla="*/ 31 w 247"/>
                        <a:gd name="T49" fmla="*/ 497 h 1015"/>
                        <a:gd name="T50" fmla="*/ 31 w 247"/>
                        <a:gd name="T51" fmla="*/ 566 h 1015"/>
                        <a:gd name="T52" fmla="*/ 39 w 247"/>
                        <a:gd name="T53" fmla="*/ 616 h 1015"/>
                        <a:gd name="T54" fmla="*/ 47 w 247"/>
                        <a:gd name="T55" fmla="*/ 656 h 1015"/>
                        <a:gd name="T56" fmla="*/ 68 w 247"/>
                        <a:gd name="T57" fmla="*/ 682 h 1015"/>
                        <a:gd name="T58" fmla="*/ 86 w 247"/>
                        <a:gd name="T59" fmla="*/ 682 h 1015"/>
                        <a:gd name="T60" fmla="*/ 86 w 247"/>
                        <a:gd name="T61" fmla="*/ 708 h 1015"/>
                        <a:gd name="T62" fmla="*/ 39 w 247"/>
                        <a:gd name="T63" fmla="*/ 705 h 1015"/>
                        <a:gd name="T64" fmla="*/ 0 w 247"/>
                        <a:gd name="T65" fmla="*/ 861 h 1015"/>
                        <a:gd name="T66" fmla="*/ 0 w 247"/>
                        <a:gd name="T67" fmla="*/ 913 h 1015"/>
                        <a:gd name="T68" fmla="*/ 18 w 247"/>
                        <a:gd name="T69" fmla="*/ 963 h 1015"/>
                        <a:gd name="T70" fmla="*/ 44 w 247"/>
                        <a:gd name="T71" fmla="*/ 990 h 1015"/>
                        <a:gd name="T72" fmla="*/ 91 w 247"/>
                        <a:gd name="T73" fmla="*/ 1015 h 1015"/>
                        <a:gd name="T74" fmla="*/ 156 w 247"/>
                        <a:gd name="T75" fmla="*/ 1008 h 1015"/>
                        <a:gd name="T76" fmla="*/ 203 w 247"/>
                        <a:gd name="T77" fmla="*/ 980 h 1015"/>
                        <a:gd name="T78" fmla="*/ 232 w 247"/>
                        <a:gd name="T79" fmla="*/ 926 h 1015"/>
                        <a:gd name="T80" fmla="*/ 230 w 247"/>
                        <a:gd name="T81" fmla="*/ 848 h 1015"/>
                        <a:gd name="T82" fmla="*/ 218 w 247"/>
                        <a:gd name="T83" fmla="*/ 760 h 1015"/>
                        <a:gd name="T84" fmla="*/ 209 w 247"/>
                        <a:gd name="T85" fmla="*/ 719 h 1015"/>
                        <a:gd name="T86" fmla="*/ 192 w 247"/>
                        <a:gd name="T87" fmla="*/ 703 h 1015"/>
                        <a:gd name="T88" fmla="*/ 89 w 247"/>
                        <a:gd name="T89" fmla="*/ 709 h 1015"/>
                        <a:gd name="T90" fmla="*/ 160 w 247"/>
                        <a:gd name="T91" fmla="*/ 706 h 1015"/>
                        <a:gd name="T92" fmla="*/ 160 w 247"/>
                        <a:gd name="T93" fmla="*/ 683 h 1015"/>
                        <a:gd name="T94" fmla="*/ 89 w 247"/>
                        <a:gd name="T95" fmla="*/ 680 h 1015"/>
                        <a:gd name="T96" fmla="*/ 180 w 247"/>
                        <a:gd name="T97" fmla="*/ 683 h 1015"/>
                        <a:gd name="T98" fmla="*/ 199 w 247"/>
                        <a:gd name="T99" fmla="*/ 657 h 1015"/>
                        <a:gd name="T100" fmla="*/ 53 w 247"/>
                        <a:gd name="T101" fmla="*/ 654 h 1015"/>
                        <a:gd name="T102" fmla="*/ 199 w 247"/>
                        <a:gd name="T103" fmla="*/ 654 h 1015"/>
                        <a:gd name="T104" fmla="*/ 219 w 247"/>
                        <a:gd name="T105" fmla="*/ 569 h 1015"/>
                        <a:gd name="T106" fmla="*/ 222 w 247"/>
                        <a:gd name="T107" fmla="*/ 476 h 1015"/>
                        <a:gd name="T108" fmla="*/ 219 w 247"/>
                        <a:gd name="T109" fmla="*/ 415 h 1015"/>
                        <a:gd name="T110" fmla="*/ 203 w 247"/>
                        <a:gd name="T111" fmla="*/ 344 h 1015"/>
                        <a:gd name="T112" fmla="*/ 59 w 247"/>
                        <a:gd name="T113" fmla="*/ 342 h 1015"/>
                        <a:gd name="T114" fmla="*/ 203 w 247"/>
                        <a:gd name="T115" fmla="*/ 344 h 1015"/>
                        <a:gd name="T116" fmla="*/ 190 w 247"/>
                        <a:gd name="T117" fmla="*/ 313 h 1015"/>
                        <a:gd name="T118" fmla="*/ 98 w 247"/>
                        <a:gd name="T119" fmla="*/ 316 h 1015"/>
                        <a:gd name="T120" fmla="*/ 94 w 247"/>
                        <a:gd name="T121" fmla="*/ 295 h 10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47" h="1015">
                          <a:moveTo>
                            <a:pt x="164" y="308"/>
                          </a:moveTo>
                          <a:lnTo>
                            <a:pt x="159" y="287"/>
                          </a:lnTo>
                          <a:lnTo>
                            <a:pt x="96" y="290"/>
                          </a:lnTo>
                          <a:lnTo>
                            <a:pt x="159" y="290"/>
                          </a:lnTo>
                          <a:lnTo>
                            <a:pt x="209" y="290"/>
                          </a:lnTo>
                          <a:lnTo>
                            <a:pt x="219" y="281"/>
                          </a:lnTo>
                          <a:lnTo>
                            <a:pt x="224" y="249"/>
                          </a:lnTo>
                          <a:lnTo>
                            <a:pt x="247" y="141"/>
                          </a:lnTo>
                          <a:lnTo>
                            <a:pt x="241" y="73"/>
                          </a:lnTo>
                          <a:lnTo>
                            <a:pt x="214" y="32"/>
                          </a:lnTo>
                          <a:lnTo>
                            <a:pt x="159" y="1"/>
                          </a:lnTo>
                          <a:lnTo>
                            <a:pt x="120" y="0"/>
                          </a:lnTo>
                          <a:lnTo>
                            <a:pt x="73" y="16"/>
                          </a:lnTo>
                          <a:lnTo>
                            <a:pt x="39" y="45"/>
                          </a:lnTo>
                          <a:lnTo>
                            <a:pt x="20" y="81"/>
                          </a:lnTo>
                          <a:lnTo>
                            <a:pt x="15" y="124"/>
                          </a:lnTo>
                          <a:lnTo>
                            <a:pt x="24" y="197"/>
                          </a:lnTo>
                          <a:lnTo>
                            <a:pt x="31" y="244"/>
                          </a:lnTo>
                          <a:lnTo>
                            <a:pt x="43" y="277"/>
                          </a:lnTo>
                          <a:lnTo>
                            <a:pt x="44" y="285"/>
                          </a:lnTo>
                          <a:lnTo>
                            <a:pt x="92" y="285"/>
                          </a:lnTo>
                          <a:lnTo>
                            <a:pt x="94" y="316"/>
                          </a:lnTo>
                          <a:lnTo>
                            <a:pt x="65" y="311"/>
                          </a:lnTo>
                          <a:lnTo>
                            <a:pt x="42" y="373"/>
                          </a:lnTo>
                          <a:lnTo>
                            <a:pt x="31" y="497"/>
                          </a:lnTo>
                          <a:lnTo>
                            <a:pt x="31" y="566"/>
                          </a:lnTo>
                          <a:lnTo>
                            <a:pt x="39" y="616"/>
                          </a:lnTo>
                          <a:lnTo>
                            <a:pt x="47" y="656"/>
                          </a:lnTo>
                          <a:lnTo>
                            <a:pt x="68" y="682"/>
                          </a:lnTo>
                          <a:lnTo>
                            <a:pt x="86" y="682"/>
                          </a:lnTo>
                          <a:lnTo>
                            <a:pt x="86" y="708"/>
                          </a:lnTo>
                          <a:lnTo>
                            <a:pt x="39" y="705"/>
                          </a:lnTo>
                          <a:lnTo>
                            <a:pt x="0" y="861"/>
                          </a:lnTo>
                          <a:lnTo>
                            <a:pt x="0" y="913"/>
                          </a:lnTo>
                          <a:lnTo>
                            <a:pt x="18" y="963"/>
                          </a:lnTo>
                          <a:lnTo>
                            <a:pt x="44" y="990"/>
                          </a:lnTo>
                          <a:lnTo>
                            <a:pt x="91" y="1015"/>
                          </a:lnTo>
                          <a:lnTo>
                            <a:pt x="156" y="1008"/>
                          </a:lnTo>
                          <a:lnTo>
                            <a:pt x="203" y="980"/>
                          </a:lnTo>
                          <a:lnTo>
                            <a:pt x="232" y="926"/>
                          </a:lnTo>
                          <a:lnTo>
                            <a:pt x="230" y="848"/>
                          </a:lnTo>
                          <a:lnTo>
                            <a:pt x="218" y="760"/>
                          </a:lnTo>
                          <a:lnTo>
                            <a:pt x="209" y="719"/>
                          </a:lnTo>
                          <a:lnTo>
                            <a:pt x="192" y="703"/>
                          </a:lnTo>
                          <a:lnTo>
                            <a:pt x="89" y="709"/>
                          </a:lnTo>
                          <a:lnTo>
                            <a:pt x="160" y="706"/>
                          </a:lnTo>
                          <a:lnTo>
                            <a:pt x="160" y="683"/>
                          </a:lnTo>
                          <a:lnTo>
                            <a:pt x="89" y="680"/>
                          </a:lnTo>
                          <a:lnTo>
                            <a:pt x="180" y="683"/>
                          </a:lnTo>
                          <a:lnTo>
                            <a:pt x="199" y="657"/>
                          </a:lnTo>
                          <a:lnTo>
                            <a:pt x="53" y="654"/>
                          </a:lnTo>
                          <a:lnTo>
                            <a:pt x="199" y="654"/>
                          </a:lnTo>
                          <a:lnTo>
                            <a:pt x="219" y="569"/>
                          </a:lnTo>
                          <a:lnTo>
                            <a:pt x="222" y="476"/>
                          </a:lnTo>
                          <a:lnTo>
                            <a:pt x="219" y="415"/>
                          </a:lnTo>
                          <a:lnTo>
                            <a:pt x="203" y="344"/>
                          </a:lnTo>
                          <a:lnTo>
                            <a:pt x="59" y="342"/>
                          </a:lnTo>
                          <a:lnTo>
                            <a:pt x="203" y="344"/>
                          </a:lnTo>
                          <a:lnTo>
                            <a:pt x="190" y="313"/>
                          </a:lnTo>
                          <a:lnTo>
                            <a:pt x="98" y="316"/>
                          </a:lnTo>
                          <a:lnTo>
                            <a:pt x="94" y="295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01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5749" y="2205"/>
                      <a:ext cx="168" cy="222"/>
                    </a:xfrm>
                    <a:custGeom>
                      <a:avLst/>
                      <a:gdLst>
                        <a:gd name="T0" fmla="*/ 42 w 168"/>
                        <a:gd name="T1" fmla="*/ 0 h 222"/>
                        <a:gd name="T2" fmla="*/ 48 w 168"/>
                        <a:gd name="T3" fmla="*/ 5 h 222"/>
                        <a:gd name="T4" fmla="*/ 120 w 168"/>
                        <a:gd name="T5" fmla="*/ 5 h 222"/>
                        <a:gd name="T6" fmla="*/ 60 w 168"/>
                        <a:gd name="T7" fmla="*/ 5 h 222"/>
                        <a:gd name="T8" fmla="*/ 55 w 168"/>
                        <a:gd name="T9" fmla="*/ 28 h 222"/>
                        <a:gd name="T10" fmla="*/ 70 w 168"/>
                        <a:gd name="T11" fmla="*/ 67 h 222"/>
                        <a:gd name="T12" fmla="*/ 100 w 168"/>
                        <a:gd name="T13" fmla="*/ 68 h 222"/>
                        <a:gd name="T14" fmla="*/ 119 w 168"/>
                        <a:gd name="T15" fmla="*/ 46 h 222"/>
                        <a:gd name="T16" fmla="*/ 119 w 168"/>
                        <a:gd name="T17" fmla="*/ 5 h 222"/>
                        <a:gd name="T18" fmla="*/ 149 w 168"/>
                        <a:gd name="T19" fmla="*/ 2 h 222"/>
                        <a:gd name="T20" fmla="*/ 164 w 168"/>
                        <a:gd name="T21" fmla="*/ 80 h 222"/>
                        <a:gd name="T22" fmla="*/ 168 w 168"/>
                        <a:gd name="T23" fmla="*/ 143 h 222"/>
                        <a:gd name="T24" fmla="*/ 154 w 168"/>
                        <a:gd name="T25" fmla="*/ 191 h 222"/>
                        <a:gd name="T26" fmla="*/ 128 w 168"/>
                        <a:gd name="T27" fmla="*/ 212 h 222"/>
                        <a:gd name="T28" fmla="*/ 107 w 168"/>
                        <a:gd name="T29" fmla="*/ 218 h 222"/>
                        <a:gd name="T30" fmla="*/ 68 w 168"/>
                        <a:gd name="T31" fmla="*/ 222 h 222"/>
                        <a:gd name="T32" fmla="*/ 31 w 168"/>
                        <a:gd name="T33" fmla="*/ 204 h 222"/>
                        <a:gd name="T34" fmla="*/ 6 w 168"/>
                        <a:gd name="T35" fmla="*/ 173 h 222"/>
                        <a:gd name="T36" fmla="*/ 0 w 168"/>
                        <a:gd name="T37" fmla="*/ 142 h 222"/>
                        <a:gd name="T38" fmla="*/ 6 w 168"/>
                        <a:gd name="T39" fmla="*/ 103 h 222"/>
                        <a:gd name="T40" fmla="*/ 11 w 168"/>
                        <a:gd name="T41" fmla="*/ 68 h 222"/>
                        <a:gd name="T42" fmla="*/ 21 w 168"/>
                        <a:gd name="T43" fmla="*/ 26 h 222"/>
                        <a:gd name="T44" fmla="*/ 24 w 168"/>
                        <a:gd name="T45" fmla="*/ 15 h 222"/>
                        <a:gd name="T46" fmla="*/ 42 w 168"/>
                        <a:gd name="T47" fmla="*/ 0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68" h="222">
                          <a:moveTo>
                            <a:pt x="42" y="0"/>
                          </a:moveTo>
                          <a:lnTo>
                            <a:pt x="48" y="5"/>
                          </a:lnTo>
                          <a:lnTo>
                            <a:pt x="120" y="5"/>
                          </a:lnTo>
                          <a:lnTo>
                            <a:pt x="60" y="5"/>
                          </a:lnTo>
                          <a:lnTo>
                            <a:pt x="55" y="28"/>
                          </a:lnTo>
                          <a:lnTo>
                            <a:pt x="70" y="67"/>
                          </a:lnTo>
                          <a:lnTo>
                            <a:pt x="100" y="68"/>
                          </a:lnTo>
                          <a:lnTo>
                            <a:pt x="119" y="46"/>
                          </a:lnTo>
                          <a:lnTo>
                            <a:pt x="119" y="5"/>
                          </a:lnTo>
                          <a:lnTo>
                            <a:pt x="149" y="2"/>
                          </a:lnTo>
                          <a:lnTo>
                            <a:pt x="164" y="80"/>
                          </a:lnTo>
                          <a:lnTo>
                            <a:pt x="168" y="143"/>
                          </a:lnTo>
                          <a:lnTo>
                            <a:pt x="154" y="191"/>
                          </a:lnTo>
                          <a:lnTo>
                            <a:pt x="128" y="212"/>
                          </a:lnTo>
                          <a:lnTo>
                            <a:pt x="107" y="218"/>
                          </a:lnTo>
                          <a:lnTo>
                            <a:pt x="68" y="222"/>
                          </a:lnTo>
                          <a:lnTo>
                            <a:pt x="31" y="204"/>
                          </a:lnTo>
                          <a:lnTo>
                            <a:pt x="6" y="173"/>
                          </a:lnTo>
                          <a:lnTo>
                            <a:pt x="0" y="142"/>
                          </a:lnTo>
                          <a:lnTo>
                            <a:pt x="6" y="103"/>
                          </a:lnTo>
                          <a:lnTo>
                            <a:pt x="11" y="68"/>
                          </a:lnTo>
                          <a:lnTo>
                            <a:pt x="21" y="26"/>
                          </a:lnTo>
                          <a:lnTo>
                            <a:pt x="24" y="1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202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5762" y="1479"/>
                      <a:ext cx="168" cy="214"/>
                    </a:xfrm>
                    <a:custGeom>
                      <a:avLst/>
                      <a:gdLst>
                        <a:gd name="T0" fmla="*/ 24 w 168"/>
                        <a:gd name="T1" fmla="*/ 210 h 214"/>
                        <a:gd name="T2" fmla="*/ 50 w 168"/>
                        <a:gd name="T3" fmla="*/ 212 h 214"/>
                        <a:gd name="T4" fmla="*/ 55 w 168"/>
                        <a:gd name="T5" fmla="*/ 161 h 214"/>
                        <a:gd name="T6" fmla="*/ 79 w 168"/>
                        <a:gd name="T7" fmla="*/ 144 h 214"/>
                        <a:gd name="T8" fmla="*/ 102 w 168"/>
                        <a:gd name="T9" fmla="*/ 147 h 214"/>
                        <a:gd name="T10" fmla="*/ 107 w 168"/>
                        <a:gd name="T11" fmla="*/ 152 h 214"/>
                        <a:gd name="T12" fmla="*/ 112 w 168"/>
                        <a:gd name="T13" fmla="*/ 173 h 214"/>
                        <a:gd name="T14" fmla="*/ 116 w 168"/>
                        <a:gd name="T15" fmla="*/ 170 h 214"/>
                        <a:gd name="T16" fmla="*/ 116 w 168"/>
                        <a:gd name="T17" fmla="*/ 214 h 214"/>
                        <a:gd name="T18" fmla="*/ 52 w 168"/>
                        <a:gd name="T19" fmla="*/ 214 h 214"/>
                        <a:gd name="T20" fmla="*/ 146 w 168"/>
                        <a:gd name="T21" fmla="*/ 210 h 214"/>
                        <a:gd name="T22" fmla="*/ 158 w 168"/>
                        <a:gd name="T23" fmla="*/ 177 h 214"/>
                        <a:gd name="T24" fmla="*/ 167 w 168"/>
                        <a:gd name="T25" fmla="*/ 111 h 214"/>
                        <a:gd name="T26" fmla="*/ 168 w 168"/>
                        <a:gd name="T27" fmla="*/ 59 h 214"/>
                        <a:gd name="T28" fmla="*/ 146 w 168"/>
                        <a:gd name="T29" fmla="*/ 20 h 214"/>
                        <a:gd name="T30" fmla="*/ 125 w 168"/>
                        <a:gd name="T31" fmla="*/ 4 h 214"/>
                        <a:gd name="T32" fmla="*/ 106 w 168"/>
                        <a:gd name="T33" fmla="*/ 0 h 214"/>
                        <a:gd name="T34" fmla="*/ 70 w 168"/>
                        <a:gd name="T35" fmla="*/ 0 h 214"/>
                        <a:gd name="T36" fmla="*/ 35 w 168"/>
                        <a:gd name="T37" fmla="*/ 18 h 214"/>
                        <a:gd name="T38" fmla="*/ 13 w 168"/>
                        <a:gd name="T39" fmla="*/ 41 h 214"/>
                        <a:gd name="T40" fmla="*/ 0 w 168"/>
                        <a:gd name="T41" fmla="*/ 80 h 214"/>
                        <a:gd name="T42" fmla="*/ 8 w 168"/>
                        <a:gd name="T43" fmla="*/ 108 h 214"/>
                        <a:gd name="T44" fmla="*/ 11 w 168"/>
                        <a:gd name="T45" fmla="*/ 131 h 214"/>
                        <a:gd name="T46" fmla="*/ 13 w 168"/>
                        <a:gd name="T47" fmla="*/ 157 h 214"/>
                        <a:gd name="T48" fmla="*/ 18 w 168"/>
                        <a:gd name="T49" fmla="*/ 201 h 214"/>
                        <a:gd name="T50" fmla="*/ 26 w 168"/>
                        <a:gd name="T51" fmla="*/ 21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68" h="214">
                          <a:moveTo>
                            <a:pt x="24" y="210"/>
                          </a:moveTo>
                          <a:lnTo>
                            <a:pt x="50" y="212"/>
                          </a:lnTo>
                          <a:lnTo>
                            <a:pt x="55" y="161"/>
                          </a:lnTo>
                          <a:lnTo>
                            <a:pt x="79" y="144"/>
                          </a:lnTo>
                          <a:lnTo>
                            <a:pt x="102" y="147"/>
                          </a:lnTo>
                          <a:lnTo>
                            <a:pt x="107" y="152"/>
                          </a:lnTo>
                          <a:lnTo>
                            <a:pt x="112" y="173"/>
                          </a:lnTo>
                          <a:lnTo>
                            <a:pt x="116" y="170"/>
                          </a:lnTo>
                          <a:lnTo>
                            <a:pt x="116" y="214"/>
                          </a:lnTo>
                          <a:lnTo>
                            <a:pt x="52" y="214"/>
                          </a:lnTo>
                          <a:lnTo>
                            <a:pt x="146" y="210"/>
                          </a:lnTo>
                          <a:lnTo>
                            <a:pt x="158" y="177"/>
                          </a:lnTo>
                          <a:lnTo>
                            <a:pt x="167" y="111"/>
                          </a:lnTo>
                          <a:lnTo>
                            <a:pt x="168" y="59"/>
                          </a:lnTo>
                          <a:lnTo>
                            <a:pt x="146" y="20"/>
                          </a:lnTo>
                          <a:lnTo>
                            <a:pt x="125" y="4"/>
                          </a:lnTo>
                          <a:lnTo>
                            <a:pt x="106" y="0"/>
                          </a:lnTo>
                          <a:lnTo>
                            <a:pt x="70" y="0"/>
                          </a:lnTo>
                          <a:lnTo>
                            <a:pt x="35" y="18"/>
                          </a:lnTo>
                          <a:lnTo>
                            <a:pt x="13" y="41"/>
                          </a:lnTo>
                          <a:lnTo>
                            <a:pt x="0" y="80"/>
                          </a:lnTo>
                          <a:lnTo>
                            <a:pt x="8" y="108"/>
                          </a:lnTo>
                          <a:lnTo>
                            <a:pt x="11" y="131"/>
                          </a:lnTo>
                          <a:lnTo>
                            <a:pt x="13" y="157"/>
                          </a:lnTo>
                          <a:lnTo>
                            <a:pt x="18" y="201"/>
                          </a:lnTo>
                          <a:lnTo>
                            <a:pt x="26" y="21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</p:grpSp>
            <p:sp>
              <p:nvSpPr>
                <p:cNvPr id="157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2944" y="6495"/>
                  <a:ext cx="211" cy="214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grpSp>
              <p:nvGrpSpPr>
                <p:cNvPr id="158" name="Group 149"/>
                <p:cNvGrpSpPr>
                  <a:grpSpLocks/>
                </p:cNvGrpSpPr>
                <p:nvPr/>
              </p:nvGrpSpPr>
              <p:grpSpPr bwMode="auto">
                <a:xfrm>
                  <a:off x="7570" y="6584"/>
                  <a:ext cx="144" cy="2424"/>
                  <a:chOff x="2460" y="6337"/>
                  <a:chExt cx="144" cy="2424"/>
                </a:xfrm>
              </p:grpSpPr>
              <p:grpSp>
                <p:nvGrpSpPr>
                  <p:cNvPr id="166" name="Group 171"/>
                  <p:cNvGrpSpPr>
                    <a:grpSpLocks/>
                  </p:cNvGrpSpPr>
                  <p:nvPr/>
                </p:nvGrpSpPr>
                <p:grpSpPr bwMode="auto">
                  <a:xfrm rot="-1258354">
                    <a:off x="2463" y="8599"/>
                    <a:ext cx="141" cy="162"/>
                    <a:chOff x="3429" y="8390"/>
                    <a:chExt cx="150" cy="256"/>
                  </a:xfrm>
                </p:grpSpPr>
                <p:sp>
                  <p:nvSpPr>
                    <p:cNvPr id="188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429" y="8409"/>
                      <a:ext cx="150" cy="237"/>
                    </a:xfrm>
                    <a:custGeom>
                      <a:avLst/>
                      <a:gdLst>
                        <a:gd name="T0" fmla="*/ 63 w 150"/>
                        <a:gd name="T1" fmla="*/ 0 h 237"/>
                        <a:gd name="T2" fmla="*/ 27 w 150"/>
                        <a:gd name="T3" fmla="*/ 21 h 237"/>
                        <a:gd name="T4" fmla="*/ 3 w 150"/>
                        <a:gd name="T5" fmla="*/ 75 h 237"/>
                        <a:gd name="T6" fmla="*/ 0 w 150"/>
                        <a:gd name="T7" fmla="*/ 108 h 237"/>
                        <a:gd name="T8" fmla="*/ 0 w 150"/>
                        <a:gd name="T9" fmla="*/ 138 h 237"/>
                        <a:gd name="T10" fmla="*/ 0 w 150"/>
                        <a:gd name="T11" fmla="*/ 153 h 237"/>
                        <a:gd name="T12" fmla="*/ 3 w 150"/>
                        <a:gd name="T13" fmla="*/ 168 h 237"/>
                        <a:gd name="T14" fmla="*/ 13 w 150"/>
                        <a:gd name="T15" fmla="*/ 189 h 237"/>
                        <a:gd name="T16" fmla="*/ 16 w 150"/>
                        <a:gd name="T17" fmla="*/ 201 h 237"/>
                        <a:gd name="T18" fmla="*/ 21 w 150"/>
                        <a:gd name="T19" fmla="*/ 209 h 237"/>
                        <a:gd name="T20" fmla="*/ 30 w 150"/>
                        <a:gd name="T21" fmla="*/ 219 h 237"/>
                        <a:gd name="T22" fmla="*/ 43 w 150"/>
                        <a:gd name="T23" fmla="*/ 227 h 237"/>
                        <a:gd name="T24" fmla="*/ 50 w 150"/>
                        <a:gd name="T25" fmla="*/ 231 h 237"/>
                        <a:gd name="T26" fmla="*/ 69 w 150"/>
                        <a:gd name="T27" fmla="*/ 237 h 237"/>
                        <a:gd name="T28" fmla="*/ 90 w 150"/>
                        <a:gd name="T29" fmla="*/ 234 h 237"/>
                        <a:gd name="T30" fmla="*/ 108 w 150"/>
                        <a:gd name="T31" fmla="*/ 227 h 237"/>
                        <a:gd name="T32" fmla="*/ 129 w 150"/>
                        <a:gd name="T33" fmla="*/ 219 h 237"/>
                        <a:gd name="T34" fmla="*/ 138 w 150"/>
                        <a:gd name="T35" fmla="*/ 213 h 237"/>
                        <a:gd name="T36" fmla="*/ 138 w 150"/>
                        <a:gd name="T37" fmla="*/ 204 h 237"/>
                        <a:gd name="T38" fmla="*/ 150 w 150"/>
                        <a:gd name="T39" fmla="*/ 186 h 237"/>
                        <a:gd name="T40" fmla="*/ 150 w 150"/>
                        <a:gd name="T41" fmla="*/ 162 h 237"/>
                        <a:gd name="T42" fmla="*/ 147 w 150"/>
                        <a:gd name="T43" fmla="*/ 141 h 237"/>
                        <a:gd name="T44" fmla="*/ 134 w 150"/>
                        <a:gd name="T45" fmla="*/ 121 h 237"/>
                        <a:gd name="T46" fmla="*/ 131 w 150"/>
                        <a:gd name="T47" fmla="*/ 109 h 237"/>
                        <a:gd name="T48" fmla="*/ 103 w 150"/>
                        <a:gd name="T49" fmla="*/ 145 h 237"/>
                        <a:gd name="T50" fmla="*/ 119 w 150"/>
                        <a:gd name="T51" fmla="*/ 138 h 2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50" h="237">
                          <a:moveTo>
                            <a:pt x="63" y="0"/>
                          </a:moveTo>
                          <a:lnTo>
                            <a:pt x="27" y="21"/>
                          </a:lnTo>
                          <a:lnTo>
                            <a:pt x="3" y="75"/>
                          </a:lnTo>
                          <a:lnTo>
                            <a:pt x="0" y="108"/>
                          </a:lnTo>
                          <a:lnTo>
                            <a:pt x="0" y="138"/>
                          </a:lnTo>
                          <a:lnTo>
                            <a:pt x="0" y="153"/>
                          </a:lnTo>
                          <a:lnTo>
                            <a:pt x="3" y="168"/>
                          </a:lnTo>
                          <a:lnTo>
                            <a:pt x="13" y="189"/>
                          </a:lnTo>
                          <a:lnTo>
                            <a:pt x="16" y="201"/>
                          </a:lnTo>
                          <a:lnTo>
                            <a:pt x="21" y="209"/>
                          </a:lnTo>
                          <a:lnTo>
                            <a:pt x="30" y="219"/>
                          </a:lnTo>
                          <a:lnTo>
                            <a:pt x="43" y="227"/>
                          </a:lnTo>
                          <a:lnTo>
                            <a:pt x="50" y="231"/>
                          </a:lnTo>
                          <a:lnTo>
                            <a:pt x="69" y="237"/>
                          </a:lnTo>
                          <a:lnTo>
                            <a:pt x="90" y="234"/>
                          </a:lnTo>
                          <a:lnTo>
                            <a:pt x="108" y="227"/>
                          </a:lnTo>
                          <a:lnTo>
                            <a:pt x="129" y="219"/>
                          </a:lnTo>
                          <a:lnTo>
                            <a:pt x="138" y="213"/>
                          </a:lnTo>
                          <a:lnTo>
                            <a:pt x="138" y="204"/>
                          </a:lnTo>
                          <a:lnTo>
                            <a:pt x="150" y="186"/>
                          </a:lnTo>
                          <a:lnTo>
                            <a:pt x="150" y="162"/>
                          </a:lnTo>
                          <a:lnTo>
                            <a:pt x="147" y="141"/>
                          </a:lnTo>
                          <a:lnTo>
                            <a:pt x="134" y="121"/>
                          </a:lnTo>
                          <a:lnTo>
                            <a:pt x="131" y="109"/>
                          </a:lnTo>
                          <a:lnTo>
                            <a:pt x="103" y="145"/>
                          </a:lnTo>
                          <a:lnTo>
                            <a:pt x="119" y="138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189" name="Oval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3" y="8390"/>
                      <a:ext cx="42" cy="4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167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6744"/>
                    <a:ext cx="0" cy="10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grpSp>
                <p:nvGrpSpPr>
                  <p:cNvPr id="168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2460" y="6466"/>
                    <a:ext cx="85" cy="185"/>
                    <a:chOff x="5718" y="1447"/>
                    <a:chExt cx="247" cy="1015"/>
                  </a:xfrm>
                </p:grpSpPr>
                <p:sp>
                  <p:nvSpPr>
                    <p:cNvPr id="185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5718" y="1447"/>
                      <a:ext cx="247" cy="1015"/>
                    </a:xfrm>
                    <a:custGeom>
                      <a:avLst/>
                      <a:gdLst>
                        <a:gd name="T0" fmla="*/ 164 w 247"/>
                        <a:gd name="T1" fmla="*/ 308 h 1015"/>
                        <a:gd name="T2" fmla="*/ 159 w 247"/>
                        <a:gd name="T3" fmla="*/ 287 h 1015"/>
                        <a:gd name="T4" fmla="*/ 96 w 247"/>
                        <a:gd name="T5" fmla="*/ 290 h 1015"/>
                        <a:gd name="T6" fmla="*/ 159 w 247"/>
                        <a:gd name="T7" fmla="*/ 290 h 1015"/>
                        <a:gd name="T8" fmla="*/ 209 w 247"/>
                        <a:gd name="T9" fmla="*/ 290 h 1015"/>
                        <a:gd name="T10" fmla="*/ 219 w 247"/>
                        <a:gd name="T11" fmla="*/ 281 h 1015"/>
                        <a:gd name="T12" fmla="*/ 224 w 247"/>
                        <a:gd name="T13" fmla="*/ 249 h 1015"/>
                        <a:gd name="T14" fmla="*/ 247 w 247"/>
                        <a:gd name="T15" fmla="*/ 141 h 1015"/>
                        <a:gd name="T16" fmla="*/ 241 w 247"/>
                        <a:gd name="T17" fmla="*/ 73 h 1015"/>
                        <a:gd name="T18" fmla="*/ 214 w 247"/>
                        <a:gd name="T19" fmla="*/ 32 h 1015"/>
                        <a:gd name="T20" fmla="*/ 159 w 247"/>
                        <a:gd name="T21" fmla="*/ 1 h 1015"/>
                        <a:gd name="T22" fmla="*/ 120 w 247"/>
                        <a:gd name="T23" fmla="*/ 0 h 1015"/>
                        <a:gd name="T24" fmla="*/ 73 w 247"/>
                        <a:gd name="T25" fmla="*/ 16 h 1015"/>
                        <a:gd name="T26" fmla="*/ 39 w 247"/>
                        <a:gd name="T27" fmla="*/ 45 h 1015"/>
                        <a:gd name="T28" fmla="*/ 20 w 247"/>
                        <a:gd name="T29" fmla="*/ 81 h 1015"/>
                        <a:gd name="T30" fmla="*/ 15 w 247"/>
                        <a:gd name="T31" fmla="*/ 124 h 1015"/>
                        <a:gd name="T32" fmla="*/ 24 w 247"/>
                        <a:gd name="T33" fmla="*/ 197 h 1015"/>
                        <a:gd name="T34" fmla="*/ 31 w 247"/>
                        <a:gd name="T35" fmla="*/ 244 h 1015"/>
                        <a:gd name="T36" fmla="*/ 43 w 247"/>
                        <a:gd name="T37" fmla="*/ 277 h 1015"/>
                        <a:gd name="T38" fmla="*/ 44 w 247"/>
                        <a:gd name="T39" fmla="*/ 285 h 1015"/>
                        <a:gd name="T40" fmla="*/ 92 w 247"/>
                        <a:gd name="T41" fmla="*/ 285 h 1015"/>
                        <a:gd name="T42" fmla="*/ 94 w 247"/>
                        <a:gd name="T43" fmla="*/ 316 h 1015"/>
                        <a:gd name="T44" fmla="*/ 65 w 247"/>
                        <a:gd name="T45" fmla="*/ 311 h 1015"/>
                        <a:gd name="T46" fmla="*/ 42 w 247"/>
                        <a:gd name="T47" fmla="*/ 373 h 1015"/>
                        <a:gd name="T48" fmla="*/ 31 w 247"/>
                        <a:gd name="T49" fmla="*/ 497 h 1015"/>
                        <a:gd name="T50" fmla="*/ 31 w 247"/>
                        <a:gd name="T51" fmla="*/ 566 h 1015"/>
                        <a:gd name="T52" fmla="*/ 39 w 247"/>
                        <a:gd name="T53" fmla="*/ 616 h 1015"/>
                        <a:gd name="T54" fmla="*/ 47 w 247"/>
                        <a:gd name="T55" fmla="*/ 656 h 1015"/>
                        <a:gd name="T56" fmla="*/ 68 w 247"/>
                        <a:gd name="T57" fmla="*/ 682 h 1015"/>
                        <a:gd name="T58" fmla="*/ 86 w 247"/>
                        <a:gd name="T59" fmla="*/ 682 h 1015"/>
                        <a:gd name="T60" fmla="*/ 86 w 247"/>
                        <a:gd name="T61" fmla="*/ 708 h 1015"/>
                        <a:gd name="T62" fmla="*/ 39 w 247"/>
                        <a:gd name="T63" fmla="*/ 705 h 1015"/>
                        <a:gd name="T64" fmla="*/ 0 w 247"/>
                        <a:gd name="T65" fmla="*/ 861 h 1015"/>
                        <a:gd name="T66" fmla="*/ 0 w 247"/>
                        <a:gd name="T67" fmla="*/ 913 h 1015"/>
                        <a:gd name="T68" fmla="*/ 18 w 247"/>
                        <a:gd name="T69" fmla="*/ 963 h 1015"/>
                        <a:gd name="T70" fmla="*/ 44 w 247"/>
                        <a:gd name="T71" fmla="*/ 990 h 1015"/>
                        <a:gd name="T72" fmla="*/ 91 w 247"/>
                        <a:gd name="T73" fmla="*/ 1015 h 1015"/>
                        <a:gd name="T74" fmla="*/ 156 w 247"/>
                        <a:gd name="T75" fmla="*/ 1008 h 1015"/>
                        <a:gd name="T76" fmla="*/ 203 w 247"/>
                        <a:gd name="T77" fmla="*/ 980 h 1015"/>
                        <a:gd name="T78" fmla="*/ 232 w 247"/>
                        <a:gd name="T79" fmla="*/ 926 h 1015"/>
                        <a:gd name="T80" fmla="*/ 230 w 247"/>
                        <a:gd name="T81" fmla="*/ 848 h 1015"/>
                        <a:gd name="T82" fmla="*/ 218 w 247"/>
                        <a:gd name="T83" fmla="*/ 760 h 1015"/>
                        <a:gd name="T84" fmla="*/ 209 w 247"/>
                        <a:gd name="T85" fmla="*/ 719 h 1015"/>
                        <a:gd name="T86" fmla="*/ 192 w 247"/>
                        <a:gd name="T87" fmla="*/ 703 h 1015"/>
                        <a:gd name="T88" fmla="*/ 89 w 247"/>
                        <a:gd name="T89" fmla="*/ 709 h 1015"/>
                        <a:gd name="T90" fmla="*/ 160 w 247"/>
                        <a:gd name="T91" fmla="*/ 706 h 1015"/>
                        <a:gd name="T92" fmla="*/ 160 w 247"/>
                        <a:gd name="T93" fmla="*/ 683 h 1015"/>
                        <a:gd name="T94" fmla="*/ 89 w 247"/>
                        <a:gd name="T95" fmla="*/ 680 h 1015"/>
                        <a:gd name="T96" fmla="*/ 180 w 247"/>
                        <a:gd name="T97" fmla="*/ 683 h 1015"/>
                        <a:gd name="T98" fmla="*/ 199 w 247"/>
                        <a:gd name="T99" fmla="*/ 657 h 1015"/>
                        <a:gd name="T100" fmla="*/ 53 w 247"/>
                        <a:gd name="T101" fmla="*/ 654 h 1015"/>
                        <a:gd name="T102" fmla="*/ 199 w 247"/>
                        <a:gd name="T103" fmla="*/ 654 h 1015"/>
                        <a:gd name="T104" fmla="*/ 219 w 247"/>
                        <a:gd name="T105" fmla="*/ 569 h 1015"/>
                        <a:gd name="T106" fmla="*/ 222 w 247"/>
                        <a:gd name="T107" fmla="*/ 476 h 1015"/>
                        <a:gd name="T108" fmla="*/ 219 w 247"/>
                        <a:gd name="T109" fmla="*/ 415 h 1015"/>
                        <a:gd name="T110" fmla="*/ 203 w 247"/>
                        <a:gd name="T111" fmla="*/ 344 h 1015"/>
                        <a:gd name="T112" fmla="*/ 59 w 247"/>
                        <a:gd name="T113" fmla="*/ 342 h 1015"/>
                        <a:gd name="T114" fmla="*/ 203 w 247"/>
                        <a:gd name="T115" fmla="*/ 344 h 1015"/>
                        <a:gd name="T116" fmla="*/ 190 w 247"/>
                        <a:gd name="T117" fmla="*/ 313 h 1015"/>
                        <a:gd name="T118" fmla="*/ 98 w 247"/>
                        <a:gd name="T119" fmla="*/ 316 h 1015"/>
                        <a:gd name="T120" fmla="*/ 94 w 247"/>
                        <a:gd name="T121" fmla="*/ 295 h 10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47" h="1015">
                          <a:moveTo>
                            <a:pt x="164" y="308"/>
                          </a:moveTo>
                          <a:lnTo>
                            <a:pt x="159" y="287"/>
                          </a:lnTo>
                          <a:lnTo>
                            <a:pt x="96" y="290"/>
                          </a:lnTo>
                          <a:lnTo>
                            <a:pt x="159" y="290"/>
                          </a:lnTo>
                          <a:lnTo>
                            <a:pt x="209" y="290"/>
                          </a:lnTo>
                          <a:lnTo>
                            <a:pt x="219" y="281"/>
                          </a:lnTo>
                          <a:lnTo>
                            <a:pt x="224" y="249"/>
                          </a:lnTo>
                          <a:lnTo>
                            <a:pt x="247" y="141"/>
                          </a:lnTo>
                          <a:lnTo>
                            <a:pt x="241" y="73"/>
                          </a:lnTo>
                          <a:lnTo>
                            <a:pt x="214" y="32"/>
                          </a:lnTo>
                          <a:lnTo>
                            <a:pt x="159" y="1"/>
                          </a:lnTo>
                          <a:lnTo>
                            <a:pt x="120" y="0"/>
                          </a:lnTo>
                          <a:lnTo>
                            <a:pt x="73" y="16"/>
                          </a:lnTo>
                          <a:lnTo>
                            <a:pt x="39" y="45"/>
                          </a:lnTo>
                          <a:lnTo>
                            <a:pt x="20" y="81"/>
                          </a:lnTo>
                          <a:lnTo>
                            <a:pt x="15" y="124"/>
                          </a:lnTo>
                          <a:lnTo>
                            <a:pt x="24" y="197"/>
                          </a:lnTo>
                          <a:lnTo>
                            <a:pt x="31" y="244"/>
                          </a:lnTo>
                          <a:lnTo>
                            <a:pt x="43" y="277"/>
                          </a:lnTo>
                          <a:lnTo>
                            <a:pt x="44" y="285"/>
                          </a:lnTo>
                          <a:lnTo>
                            <a:pt x="92" y="285"/>
                          </a:lnTo>
                          <a:lnTo>
                            <a:pt x="94" y="316"/>
                          </a:lnTo>
                          <a:lnTo>
                            <a:pt x="65" y="311"/>
                          </a:lnTo>
                          <a:lnTo>
                            <a:pt x="42" y="373"/>
                          </a:lnTo>
                          <a:lnTo>
                            <a:pt x="31" y="497"/>
                          </a:lnTo>
                          <a:lnTo>
                            <a:pt x="31" y="566"/>
                          </a:lnTo>
                          <a:lnTo>
                            <a:pt x="39" y="616"/>
                          </a:lnTo>
                          <a:lnTo>
                            <a:pt x="47" y="656"/>
                          </a:lnTo>
                          <a:lnTo>
                            <a:pt x="68" y="682"/>
                          </a:lnTo>
                          <a:lnTo>
                            <a:pt x="86" y="682"/>
                          </a:lnTo>
                          <a:lnTo>
                            <a:pt x="86" y="708"/>
                          </a:lnTo>
                          <a:lnTo>
                            <a:pt x="39" y="705"/>
                          </a:lnTo>
                          <a:lnTo>
                            <a:pt x="0" y="861"/>
                          </a:lnTo>
                          <a:lnTo>
                            <a:pt x="0" y="913"/>
                          </a:lnTo>
                          <a:lnTo>
                            <a:pt x="18" y="963"/>
                          </a:lnTo>
                          <a:lnTo>
                            <a:pt x="44" y="990"/>
                          </a:lnTo>
                          <a:lnTo>
                            <a:pt x="91" y="1015"/>
                          </a:lnTo>
                          <a:lnTo>
                            <a:pt x="156" y="1008"/>
                          </a:lnTo>
                          <a:lnTo>
                            <a:pt x="203" y="980"/>
                          </a:lnTo>
                          <a:lnTo>
                            <a:pt x="232" y="926"/>
                          </a:lnTo>
                          <a:lnTo>
                            <a:pt x="230" y="848"/>
                          </a:lnTo>
                          <a:lnTo>
                            <a:pt x="218" y="760"/>
                          </a:lnTo>
                          <a:lnTo>
                            <a:pt x="209" y="719"/>
                          </a:lnTo>
                          <a:lnTo>
                            <a:pt x="192" y="703"/>
                          </a:lnTo>
                          <a:lnTo>
                            <a:pt x="89" y="709"/>
                          </a:lnTo>
                          <a:lnTo>
                            <a:pt x="160" y="706"/>
                          </a:lnTo>
                          <a:lnTo>
                            <a:pt x="160" y="683"/>
                          </a:lnTo>
                          <a:lnTo>
                            <a:pt x="89" y="680"/>
                          </a:lnTo>
                          <a:lnTo>
                            <a:pt x="180" y="683"/>
                          </a:lnTo>
                          <a:lnTo>
                            <a:pt x="199" y="657"/>
                          </a:lnTo>
                          <a:lnTo>
                            <a:pt x="53" y="654"/>
                          </a:lnTo>
                          <a:lnTo>
                            <a:pt x="199" y="654"/>
                          </a:lnTo>
                          <a:lnTo>
                            <a:pt x="219" y="569"/>
                          </a:lnTo>
                          <a:lnTo>
                            <a:pt x="222" y="476"/>
                          </a:lnTo>
                          <a:lnTo>
                            <a:pt x="219" y="415"/>
                          </a:lnTo>
                          <a:lnTo>
                            <a:pt x="203" y="344"/>
                          </a:lnTo>
                          <a:lnTo>
                            <a:pt x="59" y="342"/>
                          </a:lnTo>
                          <a:lnTo>
                            <a:pt x="203" y="344"/>
                          </a:lnTo>
                          <a:lnTo>
                            <a:pt x="190" y="313"/>
                          </a:lnTo>
                          <a:lnTo>
                            <a:pt x="98" y="316"/>
                          </a:lnTo>
                          <a:lnTo>
                            <a:pt x="94" y="295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C0C0C0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186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5749" y="2205"/>
                      <a:ext cx="168" cy="222"/>
                    </a:xfrm>
                    <a:custGeom>
                      <a:avLst/>
                      <a:gdLst>
                        <a:gd name="T0" fmla="*/ 42 w 168"/>
                        <a:gd name="T1" fmla="*/ 0 h 222"/>
                        <a:gd name="T2" fmla="*/ 48 w 168"/>
                        <a:gd name="T3" fmla="*/ 5 h 222"/>
                        <a:gd name="T4" fmla="*/ 120 w 168"/>
                        <a:gd name="T5" fmla="*/ 5 h 222"/>
                        <a:gd name="T6" fmla="*/ 60 w 168"/>
                        <a:gd name="T7" fmla="*/ 5 h 222"/>
                        <a:gd name="T8" fmla="*/ 55 w 168"/>
                        <a:gd name="T9" fmla="*/ 28 h 222"/>
                        <a:gd name="T10" fmla="*/ 70 w 168"/>
                        <a:gd name="T11" fmla="*/ 67 h 222"/>
                        <a:gd name="T12" fmla="*/ 100 w 168"/>
                        <a:gd name="T13" fmla="*/ 68 h 222"/>
                        <a:gd name="T14" fmla="*/ 119 w 168"/>
                        <a:gd name="T15" fmla="*/ 46 h 222"/>
                        <a:gd name="T16" fmla="*/ 119 w 168"/>
                        <a:gd name="T17" fmla="*/ 5 h 222"/>
                        <a:gd name="T18" fmla="*/ 149 w 168"/>
                        <a:gd name="T19" fmla="*/ 2 h 222"/>
                        <a:gd name="T20" fmla="*/ 164 w 168"/>
                        <a:gd name="T21" fmla="*/ 80 h 222"/>
                        <a:gd name="T22" fmla="*/ 168 w 168"/>
                        <a:gd name="T23" fmla="*/ 143 h 222"/>
                        <a:gd name="T24" fmla="*/ 154 w 168"/>
                        <a:gd name="T25" fmla="*/ 191 h 222"/>
                        <a:gd name="T26" fmla="*/ 128 w 168"/>
                        <a:gd name="T27" fmla="*/ 212 h 222"/>
                        <a:gd name="T28" fmla="*/ 107 w 168"/>
                        <a:gd name="T29" fmla="*/ 218 h 222"/>
                        <a:gd name="T30" fmla="*/ 68 w 168"/>
                        <a:gd name="T31" fmla="*/ 222 h 222"/>
                        <a:gd name="T32" fmla="*/ 31 w 168"/>
                        <a:gd name="T33" fmla="*/ 204 h 222"/>
                        <a:gd name="T34" fmla="*/ 6 w 168"/>
                        <a:gd name="T35" fmla="*/ 173 h 222"/>
                        <a:gd name="T36" fmla="*/ 0 w 168"/>
                        <a:gd name="T37" fmla="*/ 142 h 222"/>
                        <a:gd name="T38" fmla="*/ 6 w 168"/>
                        <a:gd name="T39" fmla="*/ 103 h 222"/>
                        <a:gd name="T40" fmla="*/ 11 w 168"/>
                        <a:gd name="T41" fmla="*/ 68 h 222"/>
                        <a:gd name="T42" fmla="*/ 21 w 168"/>
                        <a:gd name="T43" fmla="*/ 26 h 222"/>
                        <a:gd name="T44" fmla="*/ 24 w 168"/>
                        <a:gd name="T45" fmla="*/ 15 h 222"/>
                        <a:gd name="T46" fmla="*/ 42 w 168"/>
                        <a:gd name="T47" fmla="*/ 0 h 2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68" h="222">
                          <a:moveTo>
                            <a:pt x="42" y="0"/>
                          </a:moveTo>
                          <a:lnTo>
                            <a:pt x="48" y="5"/>
                          </a:lnTo>
                          <a:lnTo>
                            <a:pt x="120" y="5"/>
                          </a:lnTo>
                          <a:lnTo>
                            <a:pt x="60" y="5"/>
                          </a:lnTo>
                          <a:lnTo>
                            <a:pt x="55" y="28"/>
                          </a:lnTo>
                          <a:lnTo>
                            <a:pt x="70" y="67"/>
                          </a:lnTo>
                          <a:lnTo>
                            <a:pt x="100" y="68"/>
                          </a:lnTo>
                          <a:lnTo>
                            <a:pt x="119" y="46"/>
                          </a:lnTo>
                          <a:lnTo>
                            <a:pt x="119" y="5"/>
                          </a:lnTo>
                          <a:lnTo>
                            <a:pt x="149" y="2"/>
                          </a:lnTo>
                          <a:lnTo>
                            <a:pt x="164" y="80"/>
                          </a:lnTo>
                          <a:lnTo>
                            <a:pt x="168" y="143"/>
                          </a:lnTo>
                          <a:lnTo>
                            <a:pt x="154" y="191"/>
                          </a:lnTo>
                          <a:lnTo>
                            <a:pt x="128" y="212"/>
                          </a:lnTo>
                          <a:lnTo>
                            <a:pt x="107" y="218"/>
                          </a:lnTo>
                          <a:lnTo>
                            <a:pt x="68" y="222"/>
                          </a:lnTo>
                          <a:lnTo>
                            <a:pt x="31" y="204"/>
                          </a:lnTo>
                          <a:lnTo>
                            <a:pt x="6" y="173"/>
                          </a:lnTo>
                          <a:lnTo>
                            <a:pt x="0" y="142"/>
                          </a:lnTo>
                          <a:lnTo>
                            <a:pt x="6" y="103"/>
                          </a:lnTo>
                          <a:lnTo>
                            <a:pt x="11" y="68"/>
                          </a:lnTo>
                          <a:lnTo>
                            <a:pt x="21" y="26"/>
                          </a:lnTo>
                          <a:lnTo>
                            <a:pt x="24" y="1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187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5762" y="1479"/>
                      <a:ext cx="168" cy="214"/>
                    </a:xfrm>
                    <a:custGeom>
                      <a:avLst/>
                      <a:gdLst>
                        <a:gd name="T0" fmla="*/ 24 w 168"/>
                        <a:gd name="T1" fmla="*/ 210 h 214"/>
                        <a:gd name="T2" fmla="*/ 50 w 168"/>
                        <a:gd name="T3" fmla="*/ 212 h 214"/>
                        <a:gd name="T4" fmla="*/ 55 w 168"/>
                        <a:gd name="T5" fmla="*/ 161 h 214"/>
                        <a:gd name="T6" fmla="*/ 79 w 168"/>
                        <a:gd name="T7" fmla="*/ 144 h 214"/>
                        <a:gd name="T8" fmla="*/ 102 w 168"/>
                        <a:gd name="T9" fmla="*/ 147 h 214"/>
                        <a:gd name="T10" fmla="*/ 107 w 168"/>
                        <a:gd name="T11" fmla="*/ 152 h 214"/>
                        <a:gd name="T12" fmla="*/ 112 w 168"/>
                        <a:gd name="T13" fmla="*/ 173 h 214"/>
                        <a:gd name="T14" fmla="*/ 116 w 168"/>
                        <a:gd name="T15" fmla="*/ 170 h 214"/>
                        <a:gd name="T16" fmla="*/ 116 w 168"/>
                        <a:gd name="T17" fmla="*/ 214 h 214"/>
                        <a:gd name="T18" fmla="*/ 52 w 168"/>
                        <a:gd name="T19" fmla="*/ 214 h 214"/>
                        <a:gd name="T20" fmla="*/ 146 w 168"/>
                        <a:gd name="T21" fmla="*/ 210 h 214"/>
                        <a:gd name="T22" fmla="*/ 158 w 168"/>
                        <a:gd name="T23" fmla="*/ 177 h 214"/>
                        <a:gd name="T24" fmla="*/ 167 w 168"/>
                        <a:gd name="T25" fmla="*/ 111 h 214"/>
                        <a:gd name="T26" fmla="*/ 168 w 168"/>
                        <a:gd name="T27" fmla="*/ 59 h 214"/>
                        <a:gd name="T28" fmla="*/ 146 w 168"/>
                        <a:gd name="T29" fmla="*/ 20 h 214"/>
                        <a:gd name="T30" fmla="*/ 125 w 168"/>
                        <a:gd name="T31" fmla="*/ 4 h 214"/>
                        <a:gd name="T32" fmla="*/ 106 w 168"/>
                        <a:gd name="T33" fmla="*/ 0 h 214"/>
                        <a:gd name="T34" fmla="*/ 70 w 168"/>
                        <a:gd name="T35" fmla="*/ 0 h 214"/>
                        <a:gd name="T36" fmla="*/ 35 w 168"/>
                        <a:gd name="T37" fmla="*/ 18 h 214"/>
                        <a:gd name="T38" fmla="*/ 13 w 168"/>
                        <a:gd name="T39" fmla="*/ 41 h 214"/>
                        <a:gd name="T40" fmla="*/ 0 w 168"/>
                        <a:gd name="T41" fmla="*/ 80 h 214"/>
                        <a:gd name="T42" fmla="*/ 8 w 168"/>
                        <a:gd name="T43" fmla="*/ 108 h 214"/>
                        <a:gd name="T44" fmla="*/ 11 w 168"/>
                        <a:gd name="T45" fmla="*/ 131 h 214"/>
                        <a:gd name="T46" fmla="*/ 13 w 168"/>
                        <a:gd name="T47" fmla="*/ 157 h 214"/>
                        <a:gd name="T48" fmla="*/ 18 w 168"/>
                        <a:gd name="T49" fmla="*/ 201 h 214"/>
                        <a:gd name="T50" fmla="*/ 26 w 168"/>
                        <a:gd name="T51" fmla="*/ 212 h 2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68" h="214">
                          <a:moveTo>
                            <a:pt x="24" y="210"/>
                          </a:moveTo>
                          <a:lnTo>
                            <a:pt x="50" y="212"/>
                          </a:lnTo>
                          <a:lnTo>
                            <a:pt x="55" y="161"/>
                          </a:lnTo>
                          <a:lnTo>
                            <a:pt x="79" y="144"/>
                          </a:lnTo>
                          <a:lnTo>
                            <a:pt x="102" y="147"/>
                          </a:lnTo>
                          <a:lnTo>
                            <a:pt x="107" y="152"/>
                          </a:lnTo>
                          <a:lnTo>
                            <a:pt x="112" y="173"/>
                          </a:lnTo>
                          <a:lnTo>
                            <a:pt x="116" y="170"/>
                          </a:lnTo>
                          <a:lnTo>
                            <a:pt x="116" y="214"/>
                          </a:lnTo>
                          <a:lnTo>
                            <a:pt x="52" y="214"/>
                          </a:lnTo>
                          <a:lnTo>
                            <a:pt x="146" y="210"/>
                          </a:lnTo>
                          <a:lnTo>
                            <a:pt x="158" y="177"/>
                          </a:lnTo>
                          <a:lnTo>
                            <a:pt x="167" y="111"/>
                          </a:lnTo>
                          <a:lnTo>
                            <a:pt x="168" y="59"/>
                          </a:lnTo>
                          <a:lnTo>
                            <a:pt x="146" y="20"/>
                          </a:lnTo>
                          <a:lnTo>
                            <a:pt x="125" y="4"/>
                          </a:lnTo>
                          <a:lnTo>
                            <a:pt x="106" y="0"/>
                          </a:lnTo>
                          <a:lnTo>
                            <a:pt x="70" y="0"/>
                          </a:lnTo>
                          <a:lnTo>
                            <a:pt x="35" y="18"/>
                          </a:lnTo>
                          <a:lnTo>
                            <a:pt x="13" y="41"/>
                          </a:lnTo>
                          <a:lnTo>
                            <a:pt x="0" y="80"/>
                          </a:lnTo>
                          <a:lnTo>
                            <a:pt x="8" y="108"/>
                          </a:lnTo>
                          <a:lnTo>
                            <a:pt x="11" y="131"/>
                          </a:lnTo>
                          <a:lnTo>
                            <a:pt x="13" y="157"/>
                          </a:lnTo>
                          <a:lnTo>
                            <a:pt x="18" y="201"/>
                          </a:lnTo>
                          <a:lnTo>
                            <a:pt x="26" y="212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69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481" y="6337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183" name="Freeform 165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184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70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478" y="6646"/>
                    <a:ext cx="45" cy="129"/>
                    <a:chOff x="2661" y="6358"/>
                    <a:chExt cx="45" cy="129"/>
                  </a:xfrm>
                </p:grpSpPr>
                <p:sp>
                  <p:nvSpPr>
                    <p:cNvPr id="181" name="Freeform 162"/>
                    <p:cNvSpPr>
                      <a:spLocks/>
                    </p:cNvSpPr>
                    <p:nvPr/>
                  </p:nvSpPr>
                  <p:spPr bwMode="auto">
                    <a:xfrm rot="11265367">
                      <a:off x="2661" y="6358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182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459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71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2478" y="7795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179" name="Freeform 159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180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17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2503" y="8033"/>
                    <a:ext cx="0" cy="4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grpSp>
                <p:nvGrpSpPr>
                  <p:cNvPr id="17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2478" y="7909"/>
                    <a:ext cx="45" cy="129"/>
                    <a:chOff x="2661" y="6358"/>
                    <a:chExt cx="45" cy="129"/>
                  </a:xfrm>
                </p:grpSpPr>
                <p:sp>
                  <p:nvSpPr>
                    <p:cNvPr id="177" name="Freeform 155"/>
                    <p:cNvSpPr>
                      <a:spLocks/>
                    </p:cNvSpPr>
                    <p:nvPr/>
                  </p:nvSpPr>
                  <p:spPr bwMode="auto">
                    <a:xfrm rot="11265367">
                      <a:off x="2661" y="6358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178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459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grpSp>
                <p:nvGrpSpPr>
                  <p:cNvPr id="17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478" y="8488"/>
                    <a:ext cx="45" cy="133"/>
                    <a:chOff x="2655" y="6244"/>
                    <a:chExt cx="45" cy="133"/>
                  </a:xfrm>
                </p:grpSpPr>
                <p:sp>
                  <p:nvSpPr>
                    <p:cNvPr id="175" name="Freeform 152"/>
                    <p:cNvSpPr>
                      <a:spLocks/>
                    </p:cNvSpPr>
                    <p:nvPr/>
                  </p:nvSpPr>
                  <p:spPr bwMode="auto">
                    <a:xfrm rot="527845">
                      <a:off x="2655" y="6269"/>
                      <a:ext cx="45" cy="108"/>
                    </a:xfrm>
                    <a:custGeom>
                      <a:avLst/>
                      <a:gdLst>
                        <a:gd name="T0" fmla="*/ 78 w 82"/>
                        <a:gd name="T1" fmla="*/ 186 h 220"/>
                        <a:gd name="T2" fmla="*/ 30 w 82"/>
                        <a:gd name="T3" fmla="*/ 0 h 220"/>
                        <a:gd name="T4" fmla="*/ 8 w 82"/>
                        <a:gd name="T5" fmla="*/ 189 h 220"/>
                        <a:gd name="T6" fmla="*/ 78 w 82"/>
                        <a:gd name="T7" fmla="*/ 186 h 2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2" h="220">
                          <a:moveTo>
                            <a:pt x="78" y="186"/>
                          </a:moveTo>
                          <a:cubicBezTo>
                            <a:pt x="82" y="155"/>
                            <a:pt x="42" y="0"/>
                            <a:pt x="30" y="0"/>
                          </a:cubicBezTo>
                          <a:cubicBezTo>
                            <a:pt x="21" y="2"/>
                            <a:pt x="0" y="158"/>
                            <a:pt x="8" y="189"/>
                          </a:cubicBezTo>
                          <a:cubicBezTo>
                            <a:pt x="16" y="220"/>
                            <a:pt x="74" y="217"/>
                            <a:pt x="78" y="186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176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6244"/>
                      <a:ext cx="0" cy="2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</p:grpSp>
            <p:sp>
              <p:nvSpPr>
                <p:cNvPr id="159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2700" y="7339"/>
                  <a:ext cx="512" cy="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PP  </a:t>
                  </a:r>
                  <a:r>
                    <a:rPr kumimoji="0" lang="en-US" altLang="es-GT" sz="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Math A"/>
                    </a:rPr>
                    <a:t></a:t>
                  </a: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</a:t>
                  </a:r>
                  <a:endParaRPr kumimoji="0" lang="en-US" altLang="es-GT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Math A"/>
                  </a:endParaRPr>
                </a:p>
              </p:txBody>
            </p:sp>
            <p:sp>
              <p:nvSpPr>
                <p:cNvPr id="160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6313" y="8170"/>
                  <a:ext cx="307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SW</a:t>
                  </a:r>
                  <a:endParaRPr kumimoji="0" lang="en-US" altLang="es-GT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3363" y="6734"/>
                  <a:ext cx="288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SW</a:t>
                  </a:r>
                  <a:endParaRPr kumimoji="0" lang="en-US" altLang="es-GT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6293" y="6707"/>
                  <a:ext cx="288" cy="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6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SW</a:t>
                  </a:r>
                  <a:endParaRPr kumimoji="0" lang="en-US" altLang="es-GT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5128" y="8512"/>
                  <a:ext cx="1080" cy="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b. Wire  </a:t>
                  </a:r>
                  <a:r>
                    <a:rPr kumimoji="0" lang="en-US" altLang="es-GT" sz="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Math A"/>
                    </a:rPr>
                    <a:t></a:t>
                  </a: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0.30</a:t>
                  </a:r>
                  <a:endParaRPr kumimoji="0" lang="en-US" altLang="es-GT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Math A"/>
                  </a:endParaRPr>
                </a:p>
              </p:txBody>
            </p:sp>
            <p:sp>
              <p:nvSpPr>
                <p:cNvPr id="164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3269" y="8342"/>
                  <a:ext cx="1348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PA  mono  </a:t>
                  </a:r>
                  <a:r>
                    <a:rPr kumimoji="0" lang="en-US" altLang="es-GT" sz="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Math A"/>
                    </a:rPr>
                    <a:t></a:t>
                  </a: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0.30</a:t>
                  </a:r>
                  <a:endParaRPr kumimoji="0" lang="en-US" altLang="es-GT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Math A"/>
                  </a:endParaRPr>
                </a:p>
              </p:txBody>
            </p:sp>
            <p:sp>
              <p:nvSpPr>
                <p:cNvPr id="165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5734" y="7369"/>
                  <a:ext cx="48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PP  </a:t>
                  </a:r>
                  <a:r>
                    <a:rPr kumimoji="0" lang="en-US" altLang="es-GT" sz="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Math A"/>
                    </a:rPr>
                    <a:t></a:t>
                  </a:r>
                  <a:r>
                    <a:rPr kumimoji="0" lang="en-US" altLang="es-GT" sz="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</a:t>
                  </a:r>
                  <a:endParaRPr kumimoji="0" lang="en-US" altLang="es-GT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Math A"/>
                  </a:endParaRPr>
                </a:p>
              </p:txBody>
            </p:sp>
          </p:grpSp>
          <p:sp>
            <p:nvSpPr>
              <p:cNvPr id="128" name="Text Box 140"/>
              <p:cNvSpPr txBox="1">
                <a:spLocks noChangeArrowheads="1"/>
              </p:cNvSpPr>
              <p:nvPr/>
            </p:nvSpPr>
            <p:spPr bwMode="auto">
              <a:xfrm>
                <a:off x="3907" y="9299"/>
                <a:ext cx="1067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450 # 13/0 Circular</a:t>
                </a:r>
                <a:endParaRPr kumimoji="0" lang="en-US" altLang="es-GT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Freeform 139"/>
              <p:cNvSpPr>
                <a:spLocks/>
              </p:cNvSpPr>
              <p:nvPr/>
            </p:nvSpPr>
            <p:spPr bwMode="auto">
              <a:xfrm>
                <a:off x="3457" y="8989"/>
                <a:ext cx="1084" cy="1619"/>
              </a:xfrm>
              <a:custGeom>
                <a:avLst/>
                <a:gdLst>
                  <a:gd name="T0" fmla="*/ 225 w 1084"/>
                  <a:gd name="T1" fmla="*/ 174 h 1619"/>
                  <a:gd name="T2" fmla="*/ 269 w 1084"/>
                  <a:gd name="T3" fmla="*/ 33 h 1619"/>
                  <a:gd name="T4" fmla="*/ 310 w 1084"/>
                  <a:gd name="T5" fmla="*/ 0 h 1619"/>
                  <a:gd name="T6" fmla="*/ 363 w 1084"/>
                  <a:gd name="T7" fmla="*/ 94 h 1619"/>
                  <a:gd name="T8" fmla="*/ 315 w 1084"/>
                  <a:gd name="T9" fmla="*/ 213 h 1619"/>
                  <a:gd name="T10" fmla="*/ 264 w 1084"/>
                  <a:gd name="T11" fmla="*/ 307 h 1619"/>
                  <a:gd name="T12" fmla="*/ 92 w 1084"/>
                  <a:gd name="T13" fmla="*/ 864 h 1619"/>
                  <a:gd name="T14" fmla="*/ 125 w 1084"/>
                  <a:gd name="T15" fmla="*/ 1155 h 1619"/>
                  <a:gd name="T16" fmla="*/ 287 w 1084"/>
                  <a:gd name="T17" fmla="*/ 1368 h 1619"/>
                  <a:gd name="T18" fmla="*/ 558 w 1084"/>
                  <a:gd name="T19" fmla="*/ 1518 h 1619"/>
                  <a:gd name="T20" fmla="*/ 755 w 1084"/>
                  <a:gd name="T21" fmla="*/ 1540 h 1619"/>
                  <a:gd name="T22" fmla="*/ 905 w 1084"/>
                  <a:gd name="T23" fmla="*/ 1471 h 1619"/>
                  <a:gd name="T24" fmla="*/ 980 w 1084"/>
                  <a:gd name="T25" fmla="*/ 1342 h 1619"/>
                  <a:gd name="T26" fmla="*/ 995 w 1084"/>
                  <a:gd name="T27" fmla="*/ 1178 h 1619"/>
                  <a:gd name="T28" fmla="*/ 953 w 1084"/>
                  <a:gd name="T29" fmla="*/ 997 h 1619"/>
                  <a:gd name="T30" fmla="*/ 937 w 1084"/>
                  <a:gd name="T31" fmla="*/ 969 h 1619"/>
                  <a:gd name="T32" fmla="*/ 902 w 1084"/>
                  <a:gd name="T33" fmla="*/ 1036 h 1619"/>
                  <a:gd name="T34" fmla="*/ 886 w 1084"/>
                  <a:gd name="T35" fmla="*/ 867 h 1619"/>
                  <a:gd name="T36" fmla="*/ 767 w 1084"/>
                  <a:gd name="T37" fmla="*/ 745 h 1619"/>
                  <a:gd name="T38" fmla="*/ 628 w 1084"/>
                  <a:gd name="T39" fmla="*/ 720 h 1619"/>
                  <a:gd name="T40" fmla="*/ 669 w 1084"/>
                  <a:gd name="T41" fmla="*/ 690 h 1619"/>
                  <a:gd name="T42" fmla="*/ 871 w 1084"/>
                  <a:gd name="T43" fmla="*/ 750 h 1619"/>
                  <a:gd name="T44" fmla="*/ 976 w 1084"/>
                  <a:gd name="T45" fmla="*/ 870 h 1619"/>
                  <a:gd name="T46" fmla="*/ 1059 w 1084"/>
                  <a:gd name="T47" fmla="*/ 1083 h 1619"/>
                  <a:gd name="T48" fmla="*/ 1080 w 1084"/>
                  <a:gd name="T49" fmla="*/ 1282 h 1619"/>
                  <a:gd name="T50" fmla="*/ 1005 w 1084"/>
                  <a:gd name="T51" fmla="*/ 1485 h 1619"/>
                  <a:gd name="T52" fmla="*/ 855 w 1084"/>
                  <a:gd name="T53" fmla="*/ 1597 h 1619"/>
                  <a:gd name="T54" fmla="*/ 608 w 1084"/>
                  <a:gd name="T55" fmla="*/ 1612 h 1619"/>
                  <a:gd name="T56" fmla="*/ 339 w 1084"/>
                  <a:gd name="T57" fmla="*/ 1515 h 1619"/>
                  <a:gd name="T58" fmla="*/ 44 w 1084"/>
                  <a:gd name="T59" fmla="*/ 1185 h 1619"/>
                  <a:gd name="T60" fmla="*/ 0 w 1084"/>
                  <a:gd name="T61" fmla="*/ 900 h 1619"/>
                  <a:gd name="T62" fmla="*/ 137 w 1084"/>
                  <a:gd name="T63" fmla="*/ 429 h 1619"/>
                  <a:gd name="T64" fmla="*/ 312 w 1084"/>
                  <a:gd name="T65" fmla="*/ 205 h 1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4" h="1619">
                    <a:moveTo>
                      <a:pt x="228" y="176"/>
                    </a:moveTo>
                    <a:lnTo>
                      <a:pt x="225" y="174"/>
                    </a:lnTo>
                    <a:lnTo>
                      <a:pt x="241" y="97"/>
                    </a:lnTo>
                    <a:lnTo>
                      <a:pt x="269" y="33"/>
                    </a:lnTo>
                    <a:lnTo>
                      <a:pt x="302" y="6"/>
                    </a:lnTo>
                    <a:lnTo>
                      <a:pt x="310" y="0"/>
                    </a:lnTo>
                    <a:lnTo>
                      <a:pt x="354" y="12"/>
                    </a:lnTo>
                    <a:lnTo>
                      <a:pt x="363" y="94"/>
                    </a:lnTo>
                    <a:lnTo>
                      <a:pt x="341" y="169"/>
                    </a:lnTo>
                    <a:lnTo>
                      <a:pt x="315" y="213"/>
                    </a:lnTo>
                    <a:lnTo>
                      <a:pt x="292" y="246"/>
                    </a:lnTo>
                    <a:lnTo>
                      <a:pt x="264" y="307"/>
                    </a:lnTo>
                    <a:lnTo>
                      <a:pt x="119" y="690"/>
                    </a:lnTo>
                    <a:lnTo>
                      <a:pt x="92" y="864"/>
                    </a:lnTo>
                    <a:lnTo>
                      <a:pt x="91" y="1036"/>
                    </a:lnTo>
                    <a:lnTo>
                      <a:pt x="125" y="1155"/>
                    </a:lnTo>
                    <a:lnTo>
                      <a:pt x="167" y="1237"/>
                    </a:lnTo>
                    <a:lnTo>
                      <a:pt x="287" y="1368"/>
                    </a:lnTo>
                    <a:lnTo>
                      <a:pt x="428" y="1471"/>
                    </a:lnTo>
                    <a:lnTo>
                      <a:pt x="558" y="1518"/>
                    </a:lnTo>
                    <a:lnTo>
                      <a:pt x="674" y="1537"/>
                    </a:lnTo>
                    <a:lnTo>
                      <a:pt x="755" y="1540"/>
                    </a:lnTo>
                    <a:lnTo>
                      <a:pt x="847" y="1515"/>
                    </a:lnTo>
                    <a:lnTo>
                      <a:pt x="905" y="1471"/>
                    </a:lnTo>
                    <a:lnTo>
                      <a:pt x="946" y="1417"/>
                    </a:lnTo>
                    <a:lnTo>
                      <a:pt x="980" y="1342"/>
                    </a:lnTo>
                    <a:lnTo>
                      <a:pt x="997" y="1255"/>
                    </a:lnTo>
                    <a:lnTo>
                      <a:pt x="995" y="1178"/>
                    </a:lnTo>
                    <a:lnTo>
                      <a:pt x="983" y="1110"/>
                    </a:lnTo>
                    <a:lnTo>
                      <a:pt x="953" y="997"/>
                    </a:lnTo>
                    <a:lnTo>
                      <a:pt x="940" y="969"/>
                    </a:lnTo>
                    <a:lnTo>
                      <a:pt x="937" y="969"/>
                    </a:lnTo>
                    <a:lnTo>
                      <a:pt x="938" y="966"/>
                    </a:lnTo>
                    <a:lnTo>
                      <a:pt x="902" y="1036"/>
                    </a:lnTo>
                    <a:lnTo>
                      <a:pt x="908" y="964"/>
                    </a:lnTo>
                    <a:lnTo>
                      <a:pt x="886" y="867"/>
                    </a:lnTo>
                    <a:lnTo>
                      <a:pt x="822" y="778"/>
                    </a:lnTo>
                    <a:lnTo>
                      <a:pt x="767" y="745"/>
                    </a:lnTo>
                    <a:lnTo>
                      <a:pt x="705" y="727"/>
                    </a:lnTo>
                    <a:lnTo>
                      <a:pt x="628" y="720"/>
                    </a:lnTo>
                    <a:lnTo>
                      <a:pt x="555" y="729"/>
                    </a:lnTo>
                    <a:lnTo>
                      <a:pt x="669" y="690"/>
                    </a:lnTo>
                    <a:lnTo>
                      <a:pt x="765" y="697"/>
                    </a:lnTo>
                    <a:lnTo>
                      <a:pt x="871" y="750"/>
                    </a:lnTo>
                    <a:lnTo>
                      <a:pt x="930" y="809"/>
                    </a:lnTo>
                    <a:lnTo>
                      <a:pt x="976" y="870"/>
                    </a:lnTo>
                    <a:lnTo>
                      <a:pt x="1028" y="982"/>
                    </a:lnTo>
                    <a:lnTo>
                      <a:pt x="1059" y="1083"/>
                    </a:lnTo>
                    <a:lnTo>
                      <a:pt x="1084" y="1178"/>
                    </a:lnTo>
                    <a:lnTo>
                      <a:pt x="1080" y="1282"/>
                    </a:lnTo>
                    <a:lnTo>
                      <a:pt x="1055" y="1386"/>
                    </a:lnTo>
                    <a:lnTo>
                      <a:pt x="1005" y="1485"/>
                    </a:lnTo>
                    <a:lnTo>
                      <a:pt x="950" y="1544"/>
                    </a:lnTo>
                    <a:lnTo>
                      <a:pt x="855" y="1597"/>
                    </a:lnTo>
                    <a:lnTo>
                      <a:pt x="744" y="1619"/>
                    </a:lnTo>
                    <a:lnTo>
                      <a:pt x="608" y="1612"/>
                    </a:lnTo>
                    <a:lnTo>
                      <a:pt x="467" y="1579"/>
                    </a:lnTo>
                    <a:lnTo>
                      <a:pt x="339" y="1515"/>
                    </a:lnTo>
                    <a:lnTo>
                      <a:pt x="166" y="1380"/>
                    </a:lnTo>
                    <a:lnTo>
                      <a:pt x="44" y="1185"/>
                    </a:lnTo>
                    <a:lnTo>
                      <a:pt x="14" y="1059"/>
                    </a:lnTo>
                    <a:lnTo>
                      <a:pt x="0" y="900"/>
                    </a:lnTo>
                    <a:lnTo>
                      <a:pt x="33" y="714"/>
                    </a:lnTo>
                    <a:lnTo>
                      <a:pt x="137" y="429"/>
                    </a:lnTo>
                    <a:lnTo>
                      <a:pt x="225" y="178"/>
                    </a:lnTo>
                    <a:lnTo>
                      <a:pt x="312" y="205"/>
                    </a:lnTo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GT"/>
              </a:p>
            </p:txBody>
          </p:sp>
          <p:sp>
            <p:nvSpPr>
              <p:cNvPr id="130" name="Freeform 138"/>
              <p:cNvSpPr>
                <a:spLocks/>
              </p:cNvSpPr>
              <p:nvPr/>
            </p:nvSpPr>
            <p:spPr bwMode="auto">
              <a:xfrm rot="5488263">
                <a:off x="6567" y="8584"/>
                <a:ext cx="719" cy="2665"/>
              </a:xfrm>
              <a:custGeom>
                <a:avLst/>
                <a:gdLst>
                  <a:gd name="T0" fmla="*/ 597 w 719"/>
                  <a:gd name="T1" fmla="*/ 1041 h 2665"/>
                  <a:gd name="T2" fmla="*/ 614 w 719"/>
                  <a:gd name="T3" fmla="*/ 1105 h 2665"/>
                  <a:gd name="T4" fmla="*/ 705 w 719"/>
                  <a:gd name="T5" fmla="*/ 962 h 2665"/>
                  <a:gd name="T6" fmla="*/ 644 w 719"/>
                  <a:gd name="T7" fmla="*/ 179 h 2665"/>
                  <a:gd name="T8" fmla="*/ 536 w 719"/>
                  <a:gd name="T9" fmla="*/ 24 h 2665"/>
                  <a:gd name="T10" fmla="*/ 446 w 719"/>
                  <a:gd name="T11" fmla="*/ 22 h 2665"/>
                  <a:gd name="T12" fmla="*/ 522 w 719"/>
                  <a:gd name="T13" fmla="*/ 85 h 2665"/>
                  <a:gd name="T14" fmla="*/ 569 w 719"/>
                  <a:gd name="T15" fmla="*/ 941 h 2665"/>
                  <a:gd name="T16" fmla="*/ 577 w 719"/>
                  <a:gd name="T17" fmla="*/ 1016 h 2665"/>
                  <a:gd name="T18" fmla="*/ 518 w 719"/>
                  <a:gd name="T19" fmla="*/ 216 h 2665"/>
                  <a:gd name="T20" fmla="*/ 479 w 719"/>
                  <a:gd name="T21" fmla="*/ 130 h 2665"/>
                  <a:gd name="T22" fmla="*/ 408 w 719"/>
                  <a:gd name="T23" fmla="*/ 223 h 2665"/>
                  <a:gd name="T24" fmla="*/ 361 w 719"/>
                  <a:gd name="T25" fmla="*/ 194 h 2665"/>
                  <a:gd name="T26" fmla="*/ 410 w 719"/>
                  <a:gd name="T27" fmla="*/ 114 h 2665"/>
                  <a:gd name="T28" fmla="*/ 319 w 719"/>
                  <a:gd name="T29" fmla="*/ 303 h 2665"/>
                  <a:gd name="T30" fmla="*/ 210 w 719"/>
                  <a:gd name="T31" fmla="*/ 516 h 2665"/>
                  <a:gd name="T32" fmla="*/ 37 w 719"/>
                  <a:gd name="T33" fmla="*/ 606 h 2665"/>
                  <a:gd name="T34" fmla="*/ 57 w 719"/>
                  <a:gd name="T35" fmla="*/ 1837 h 2665"/>
                  <a:gd name="T36" fmla="*/ 149 w 719"/>
                  <a:gd name="T37" fmla="*/ 2504 h 2665"/>
                  <a:gd name="T38" fmla="*/ 397 w 719"/>
                  <a:gd name="T39" fmla="*/ 2665 h 2665"/>
                  <a:gd name="T40" fmla="*/ 548 w 719"/>
                  <a:gd name="T41" fmla="*/ 2447 h 2665"/>
                  <a:gd name="T42" fmla="*/ 549 w 719"/>
                  <a:gd name="T43" fmla="*/ 2439 h 2665"/>
                  <a:gd name="T44" fmla="*/ 648 w 719"/>
                  <a:gd name="T45" fmla="*/ 1727 h 2665"/>
                  <a:gd name="T46" fmla="*/ 644 w 719"/>
                  <a:gd name="T47" fmla="*/ 1090 h 2665"/>
                  <a:gd name="T48" fmla="*/ 574 w 719"/>
                  <a:gd name="T49" fmla="*/ 1917 h 2665"/>
                  <a:gd name="T50" fmla="*/ 505 w 719"/>
                  <a:gd name="T51" fmla="*/ 2347 h 2665"/>
                  <a:gd name="T52" fmla="*/ 254 w 719"/>
                  <a:gd name="T53" fmla="*/ 2298 h 2665"/>
                  <a:gd name="T54" fmla="*/ 206 w 719"/>
                  <a:gd name="T55" fmla="*/ 2488 h 2665"/>
                  <a:gd name="T56" fmla="*/ 403 w 719"/>
                  <a:gd name="T57" fmla="*/ 2597 h 2665"/>
                  <a:gd name="T58" fmla="*/ 390 w 719"/>
                  <a:gd name="T59" fmla="*/ 2334 h 2665"/>
                  <a:gd name="T60" fmla="*/ 206 w 719"/>
                  <a:gd name="T61" fmla="*/ 2457 h 2665"/>
                  <a:gd name="T62" fmla="*/ 128 w 719"/>
                  <a:gd name="T63" fmla="*/ 1933 h 2665"/>
                  <a:gd name="T64" fmla="*/ 93 w 719"/>
                  <a:gd name="T65" fmla="*/ 565 h 2665"/>
                  <a:gd name="T66" fmla="*/ 348 w 719"/>
                  <a:gd name="T67" fmla="*/ 467 h 2665"/>
                  <a:gd name="T68" fmla="*/ 506 w 719"/>
                  <a:gd name="T69" fmla="*/ 295 h 2665"/>
                  <a:gd name="T70" fmla="*/ 374 w 719"/>
                  <a:gd name="T71" fmla="*/ 282 h 2665"/>
                  <a:gd name="T72" fmla="*/ 315 w 719"/>
                  <a:gd name="T73" fmla="*/ 343 h 2665"/>
                  <a:gd name="T74" fmla="*/ 285 w 719"/>
                  <a:gd name="T75" fmla="*/ 475 h 2665"/>
                  <a:gd name="T76" fmla="*/ 57 w 719"/>
                  <a:gd name="T77" fmla="*/ 576 h 2665"/>
                  <a:gd name="T78" fmla="*/ 19 w 719"/>
                  <a:gd name="T79" fmla="*/ 527 h 2665"/>
                  <a:gd name="T80" fmla="*/ 162 w 719"/>
                  <a:gd name="T81" fmla="*/ 487 h 2665"/>
                  <a:gd name="T82" fmla="*/ 257 w 719"/>
                  <a:gd name="T83" fmla="*/ 369 h 2665"/>
                  <a:gd name="T84" fmla="*/ 106 w 719"/>
                  <a:gd name="T85" fmla="*/ 449 h 2665"/>
                  <a:gd name="T86" fmla="*/ 78 w 719"/>
                  <a:gd name="T87" fmla="*/ 387 h 2665"/>
                  <a:gd name="T88" fmla="*/ 272 w 719"/>
                  <a:gd name="T89" fmla="*/ 290 h 2665"/>
                  <a:gd name="T90" fmla="*/ 368 w 719"/>
                  <a:gd name="T91" fmla="*/ 66 h 2665"/>
                  <a:gd name="T92" fmla="*/ 558 w 719"/>
                  <a:gd name="T93" fmla="*/ 141 h 2665"/>
                  <a:gd name="T94" fmla="*/ 618 w 719"/>
                  <a:gd name="T95" fmla="*/ 130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19" h="2665">
                    <a:moveTo>
                      <a:pt x="654" y="946"/>
                    </a:moveTo>
                    <a:lnTo>
                      <a:pt x="651" y="1010"/>
                    </a:lnTo>
                    <a:lnTo>
                      <a:pt x="630" y="1026"/>
                    </a:lnTo>
                    <a:lnTo>
                      <a:pt x="597" y="1041"/>
                    </a:lnTo>
                    <a:lnTo>
                      <a:pt x="569" y="1056"/>
                    </a:lnTo>
                    <a:lnTo>
                      <a:pt x="558" y="1086"/>
                    </a:lnTo>
                    <a:lnTo>
                      <a:pt x="574" y="1108"/>
                    </a:lnTo>
                    <a:lnTo>
                      <a:pt x="614" y="1105"/>
                    </a:lnTo>
                    <a:lnTo>
                      <a:pt x="667" y="1075"/>
                    </a:lnTo>
                    <a:lnTo>
                      <a:pt x="707" y="1037"/>
                    </a:lnTo>
                    <a:lnTo>
                      <a:pt x="719" y="1011"/>
                    </a:lnTo>
                    <a:lnTo>
                      <a:pt x="705" y="962"/>
                    </a:lnTo>
                    <a:lnTo>
                      <a:pt x="686" y="944"/>
                    </a:lnTo>
                    <a:lnTo>
                      <a:pt x="657" y="940"/>
                    </a:lnTo>
                    <a:lnTo>
                      <a:pt x="656" y="246"/>
                    </a:lnTo>
                    <a:lnTo>
                      <a:pt x="644" y="179"/>
                    </a:lnTo>
                    <a:lnTo>
                      <a:pt x="614" y="130"/>
                    </a:lnTo>
                    <a:lnTo>
                      <a:pt x="597" y="97"/>
                    </a:lnTo>
                    <a:lnTo>
                      <a:pt x="569" y="55"/>
                    </a:lnTo>
                    <a:lnTo>
                      <a:pt x="536" y="24"/>
                    </a:lnTo>
                    <a:lnTo>
                      <a:pt x="495" y="10"/>
                    </a:lnTo>
                    <a:lnTo>
                      <a:pt x="464" y="0"/>
                    </a:lnTo>
                    <a:lnTo>
                      <a:pt x="453" y="6"/>
                    </a:lnTo>
                    <a:lnTo>
                      <a:pt x="446" y="22"/>
                    </a:lnTo>
                    <a:lnTo>
                      <a:pt x="446" y="36"/>
                    </a:lnTo>
                    <a:lnTo>
                      <a:pt x="453" y="50"/>
                    </a:lnTo>
                    <a:lnTo>
                      <a:pt x="473" y="58"/>
                    </a:lnTo>
                    <a:lnTo>
                      <a:pt x="522" y="85"/>
                    </a:lnTo>
                    <a:lnTo>
                      <a:pt x="554" y="122"/>
                    </a:lnTo>
                    <a:lnTo>
                      <a:pt x="566" y="171"/>
                    </a:lnTo>
                    <a:lnTo>
                      <a:pt x="569" y="295"/>
                    </a:lnTo>
                    <a:lnTo>
                      <a:pt x="569" y="941"/>
                    </a:lnTo>
                    <a:lnTo>
                      <a:pt x="577" y="951"/>
                    </a:lnTo>
                    <a:lnTo>
                      <a:pt x="592" y="951"/>
                    </a:lnTo>
                    <a:lnTo>
                      <a:pt x="597" y="1000"/>
                    </a:lnTo>
                    <a:lnTo>
                      <a:pt x="577" y="1016"/>
                    </a:lnTo>
                    <a:lnTo>
                      <a:pt x="532" y="1007"/>
                    </a:lnTo>
                    <a:lnTo>
                      <a:pt x="513" y="981"/>
                    </a:lnTo>
                    <a:lnTo>
                      <a:pt x="513" y="913"/>
                    </a:lnTo>
                    <a:lnTo>
                      <a:pt x="518" y="216"/>
                    </a:lnTo>
                    <a:lnTo>
                      <a:pt x="506" y="160"/>
                    </a:lnTo>
                    <a:lnTo>
                      <a:pt x="489" y="135"/>
                    </a:lnTo>
                    <a:lnTo>
                      <a:pt x="447" y="117"/>
                    </a:lnTo>
                    <a:lnTo>
                      <a:pt x="479" y="130"/>
                    </a:lnTo>
                    <a:lnTo>
                      <a:pt x="496" y="144"/>
                    </a:lnTo>
                    <a:lnTo>
                      <a:pt x="470" y="153"/>
                    </a:lnTo>
                    <a:lnTo>
                      <a:pt x="439" y="170"/>
                    </a:lnTo>
                    <a:lnTo>
                      <a:pt x="408" y="223"/>
                    </a:lnTo>
                    <a:lnTo>
                      <a:pt x="405" y="274"/>
                    </a:lnTo>
                    <a:lnTo>
                      <a:pt x="345" y="287"/>
                    </a:lnTo>
                    <a:lnTo>
                      <a:pt x="346" y="258"/>
                    </a:lnTo>
                    <a:lnTo>
                      <a:pt x="361" y="194"/>
                    </a:lnTo>
                    <a:lnTo>
                      <a:pt x="382" y="158"/>
                    </a:lnTo>
                    <a:lnTo>
                      <a:pt x="404" y="117"/>
                    </a:lnTo>
                    <a:lnTo>
                      <a:pt x="443" y="112"/>
                    </a:lnTo>
                    <a:lnTo>
                      <a:pt x="410" y="114"/>
                    </a:lnTo>
                    <a:lnTo>
                      <a:pt x="371" y="125"/>
                    </a:lnTo>
                    <a:lnTo>
                      <a:pt x="348" y="153"/>
                    </a:lnTo>
                    <a:lnTo>
                      <a:pt x="334" y="202"/>
                    </a:lnTo>
                    <a:lnTo>
                      <a:pt x="319" y="303"/>
                    </a:lnTo>
                    <a:lnTo>
                      <a:pt x="306" y="370"/>
                    </a:lnTo>
                    <a:lnTo>
                      <a:pt x="299" y="396"/>
                    </a:lnTo>
                    <a:lnTo>
                      <a:pt x="266" y="460"/>
                    </a:lnTo>
                    <a:lnTo>
                      <a:pt x="210" y="516"/>
                    </a:lnTo>
                    <a:lnTo>
                      <a:pt x="135" y="550"/>
                    </a:lnTo>
                    <a:lnTo>
                      <a:pt x="75" y="560"/>
                    </a:lnTo>
                    <a:lnTo>
                      <a:pt x="44" y="583"/>
                    </a:lnTo>
                    <a:lnTo>
                      <a:pt x="37" y="606"/>
                    </a:lnTo>
                    <a:lnTo>
                      <a:pt x="30" y="1407"/>
                    </a:lnTo>
                    <a:lnTo>
                      <a:pt x="37" y="1657"/>
                    </a:lnTo>
                    <a:lnTo>
                      <a:pt x="44" y="1711"/>
                    </a:lnTo>
                    <a:lnTo>
                      <a:pt x="57" y="1837"/>
                    </a:lnTo>
                    <a:lnTo>
                      <a:pt x="75" y="2022"/>
                    </a:lnTo>
                    <a:lnTo>
                      <a:pt x="98" y="2195"/>
                    </a:lnTo>
                    <a:lnTo>
                      <a:pt x="124" y="2372"/>
                    </a:lnTo>
                    <a:lnTo>
                      <a:pt x="149" y="2504"/>
                    </a:lnTo>
                    <a:lnTo>
                      <a:pt x="180" y="2578"/>
                    </a:lnTo>
                    <a:lnTo>
                      <a:pt x="229" y="2630"/>
                    </a:lnTo>
                    <a:lnTo>
                      <a:pt x="296" y="2661"/>
                    </a:lnTo>
                    <a:lnTo>
                      <a:pt x="397" y="2665"/>
                    </a:lnTo>
                    <a:lnTo>
                      <a:pt x="476" y="2616"/>
                    </a:lnTo>
                    <a:lnTo>
                      <a:pt x="518" y="2563"/>
                    </a:lnTo>
                    <a:lnTo>
                      <a:pt x="543" y="2492"/>
                    </a:lnTo>
                    <a:lnTo>
                      <a:pt x="548" y="2447"/>
                    </a:lnTo>
                    <a:lnTo>
                      <a:pt x="518" y="2357"/>
                    </a:lnTo>
                    <a:lnTo>
                      <a:pt x="503" y="2352"/>
                    </a:lnTo>
                    <a:lnTo>
                      <a:pt x="545" y="2409"/>
                    </a:lnTo>
                    <a:lnTo>
                      <a:pt x="549" y="2439"/>
                    </a:lnTo>
                    <a:lnTo>
                      <a:pt x="575" y="2298"/>
                    </a:lnTo>
                    <a:lnTo>
                      <a:pt x="597" y="2177"/>
                    </a:lnTo>
                    <a:lnTo>
                      <a:pt x="630" y="1968"/>
                    </a:lnTo>
                    <a:lnTo>
                      <a:pt x="648" y="1727"/>
                    </a:lnTo>
                    <a:lnTo>
                      <a:pt x="644" y="1701"/>
                    </a:lnTo>
                    <a:lnTo>
                      <a:pt x="656" y="1416"/>
                    </a:lnTo>
                    <a:lnTo>
                      <a:pt x="656" y="1150"/>
                    </a:lnTo>
                    <a:lnTo>
                      <a:pt x="644" y="1090"/>
                    </a:lnTo>
                    <a:lnTo>
                      <a:pt x="604" y="1112"/>
                    </a:lnTo>
                    <a:lnTo>
                      <a:pt x="600" y="1315"/>
                    </a:lnTo>
                    <a:lnTo>
                      <a:pt x="592" y="1697"/>
                    </a:lnTo>
                    <a:lnTo>
                      <a:pt x="574" y="1917"/>
                    </a:lnTo>
                    <a:lnTo>
                      <a:pt x="548" y="2158"/>
                    </a:lnTo>
                    <a:lnTo>
                      <a:pt x="528" y="2260"/>
                    </a:lnTo>
                    <a:lnTo>
                      <a:pt x="518" y="2339"/>
                    </a:lnTo>
                    <a:lnTo>
                      <a:pt x="505" y="2347"/>
                    </a:lnTo>
                    <a:lnTo>
                      <a:pt x="446" y="2300"/>
                    </a:lnTo>
                    <a:lnTo>
                      <a:pt x="390" y="2277"/>
                    </a:lnTo>
                    <a:lnTo>
                      <a:pt x="319" y="2277"/>
                    </a:lnTo>
                    <a:lnTo>
                      <a:pt x="254" y="2298"/>
                    </a:lnTo>
                    <a:lnTo>
                      <a:pt x="207" y="2326"/>
                    </a:lnTo>
                    <a:lnTo>
                      <a:pt x="183" y="2352"/>
                    </a:lnTo>
                    <a:lnTo>
                      <a:pt x="197" y="2424"/>
                    </a:lnTo>
                    <a:lnTo>
                      <a:pt x="206" y="2488"/>
                    </a:lnTo>
                    <a:lnTo>
                      <a:pt x="236" y="2557"/>
                    </a:lnTo>
                    <a:lnTo>
                      <a:pt x="290" y="2602"/>
                    </a:lnTo>
                    <a:lnTo>
                      <a:pt x="346" y="2607"/>
                    </a:lnTo>
                    <a:lnTo>
                      <a:pt x="403" y="2597"/>
                    </a:lnTo>
                    <a:lnTo>
                      <a:pt x="463" y="2548"/>
                    </a:lnTo>
                    <a:lnTo>
                      <a:pt x="487" y="2473"/>
                    </a:lnTo>
                    <a:lnTo>
                      <a:pt x="463" y="2390"/>
                    </a:lnTo>
                    <a:lnTo>
                      <a:pt x="390" y="2334"/>
                    </a:lnTo>
                    <a:lnTo>
                      <a:pt x="306" y="2334"/>
                    </a:lnTo>
                    <a:lnTo>
                      <a:pt x="247" y="2370"/>
                    </a:lnTo>
                    <a:lnTo>
                      <a:pt x="210" y="2420"/>
                    </a:lnTo>
                    <a:lnTo>
                      <a:pt x="206" y="2457"/>
                    </a:lnTo>
                    <a:lnTo>
                      <a:pt x="178" y="2311"/>
                    </a:lnTo>
                    <a:lnTo>
                      <a:pt x="155" y="2169"/>
                    </a:lnTo>
                    <a:lnTo>
                      <a:pt x="147" y="2110"/>
                    </a:lnTo>
                    <a:lnTo>
                      <a:pt x="128" y="1933"/>
                    </a:lnTo>
                    <a:lnTo>
                      <a:pt x="109" y="1708"/>
                    </a:lnTo>
                    <a:lnTo>
                      <a:pt x="93" y="1498"/>
                    </a:lnTo>
                    <a:lnTo>
                      <a:pt x="90" y="1345"/>
                    </a:lnTo>
                    <a:lnTo>
                      <a:pt x="93" y="565"/>
                    </a:lnTo>
                    <a:lnTo>
                      <a:pt x="93" y="598"/>
                    </a:lnTo>
                    <a:lnTo>
                      <a:pt x="188" y="586"/>
                    </a:lnTo>
                    <a:lnTo>
                      <a:pt x="285" y="542"/>
                    </a:lnTo>
                    <a:lnTo>
                      <a:pt x="348" y="467"/>
                    </a:lnTo>
                    <a:lnTo>
                      <a:pt x="390" y="380"/>
                    </a:lnTo>
                    <a:lnTo>
                      <a:pt x="401" y="340"/>
                    </a:lnTo>
                    <a:lnTo>
                      <a:pt x="462" y="317"/>
                    </a:lnTo>
                    <a:lnTo>
                      <a:pt x="506" y="295"/>
                    </a:lnTo>
                    <a:lnTo>
                      <a:pt x="518" y="220"/>
                    </a:lnTo>
                    <a:lnTo>
                      <a:pt x="487" y="246"/>
                    </a:lnTo>
                    <a:lnTo>
                      <a:pt x="431" y="272"/>
                    </a:lnTo>
                    <a:lnTo>
                      <a:pt x="374" y="282"/>
                    </a:lnTo>
                    <a:lnTo>
                      <a:pt x="329" y="295"/>
                    </a:lnTo>
                    <a:lnTo>
                      <a:pt x="322" y="295"/>
                    </a:lnTo>
                    <a:lnTo>
                      <a:pt x="315" y="347"/>
                    </a:lnTo>
                    <a:lnTo>
                      <a:pt x="315" y="343"/>
                    </a:lnTo>
                    <a:lnTo>
                      <a:pt x="398" y="339"/>
                    </a:lnTo>
                    <a:lnTo>
                      <a:pt x="336" y="351"/>
                    </a:lnTo>
                    <a:lnTo>
                      <a:pt x="315" y="426"/>
                    </a:lnTo>
                    <a:lnTo>
                      <a:pt x="285" y="475"/>
                    </a:lnTo>
                    <a:lnTo>
                      <a:pt x="254" y="506"/>
                    </a:lnTo>
                    <a:lnTo>
                      <a:pt x="207" y="527"/>
                    </a:lnTo>
                    <a:lnTo>
                      <a:pt x="162" y="542"/>
                    </a:lnTo>
                    <a:lnTo>
                      <a:pt x="57" y="576"/>
                    </a:lnTo>
                    <a:lnTo>
                      <a:pt x="37" y="598"/>
                    </a:lnTo>
                    <a:lnTo>
                      <a:pt x="14" y="591"/>
                    </a:lnTo>
                    <a:lnTo>
                      <a:pt x="0" y="560"/>
                    </a:lnTo>
                    <a:lnTo>
                      <a:pt x="19" y="527"/>
                    </a:lnTo>
                    <a:lnTo>
                      <a:pt x="44" y="516"/>
                    </a:lnTo>
                    <a:lnTo>
                      <a:pt x="86" y="506"/>
                    </a:lnTo>
                    <a:lnTo>
                      <a:pt x="116" y="497"/>
                    </a:lnTo>
                    <a:lnTo>
                      <a:pt x="162" y="487"/>
                    </a:lnTo>
                    <a:lnTo>
                      <a:pt x="211" y="449"/>
                    </a:lnTo>
                    <a:lnTo>
                      <a:pt x="254" y="382"/>
                    </a:lnTo>
                    <a:lnTo>
                      <a:pt x="270" y="314"/>
                    </a:lnTo>
                    <a:lnTo>
                      <a:pt x="257" y="369"/>
                    </a:lnTo>
                    <a:lnTo>
                      <a:pt x="210" y="375"/>
                    </a:lnTo>
                    <a:lnTo>
                      <a:pt x="162" y="395"/>
                    </a:lnTo>
                    <a:lnTo>
                      <a:pt x="131" y="416"/>
                    </a:lnTo>
                    <a:lnTo>
                      <a:pt x="106" y="449"/>
                    </a:lnTo>
                    <a:lnTo>
                      <a:pt x="103" y="498"/>
                    </a:lnTo>
                    <a:lnTo>
                      <a:pt x="44" y="516"/>
                    </a:lnTo>
                    <a:lnTo>
                      <a:pt x="56" y="444"/>
                    </a:lnTo>
                    <a:lnTo>
                      <a:pt x="78" y="387"/>
                    </a:lnTo>
                    <a:lnTo>
                      <a:pt x="122" y="356"/>
                    </a:lnTo>
                    <a:lnTo>
                      <a:pt x="194" y="326"/>
                    </a:lnTo>
                    <a:lnTo>
                      <a:pt x="267" y="311"/>
                    </a:lnTo>
                    <a:lnTo>
                      <a:pt x="272" y="290"/>
                    </a:lnTo>
                    <a:lnTo>
                      <a:pt x="273" y="228"/>
                    </a:lnTo>
                    <a:lnTo>
                      <a:pt x="293" y="145"/>
                    </a:lnTo>
                    <a:lnTo>
                      <a:pt x="326" y="97"/>
                    </a:lnTo>
                    <a:lnTo>
                      <a:pt x="368" y="66"/>
                    </a:lnTo>
                    <a:lnTo>
                      <a:pt x="417" y="58"/>
                    </a:lnTo>
                    <a:lnTo>
                      <a:pt x="457" y="58"/>
                    </a:lnTo>
                    <a:lnTo>
                      <a:pt x="525" y="88"/>
                    </a:lnTo>
                    <a:lnTo>
                      <a:pt x="558" y="141"/>
                    </a:lnTo>
                    <a:lnTo>
                      <a:pt x="574" y="242"/>
                    </a:lnTo>
                    <a:lnTo>
                      <a:pt x="600" y="212"/>
                    </a:lnTo>
                    <a:lnTo>
                      <a:pt x="611" y="171"/>
                    </a:lnTo>
                    <a:lnTo>
                      <a:pt x="618" y="130"/>
                    </a:lnTo>
                    <a:lnTo>
                      <a:pt x="597" y="216"/>
                    </a:lnTo>
                    <a:lnTo>
                      <a:pt x="600" y="1037"/>
                    </a:lnTo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GT"/>
              </a:p>
            </p:txBody>
          </p:sp>
          <p:grpSp>
            <p:nvGrpSpPr>
              <p:cNvPr id="131" name="Group 132"/>
              <p:cNvGrpSpPr>
                <a:grpSpLocks/>
              </p:cNvGrpSpPr>
              <p:nvPr/>
            </p:nvGrpSpPr>
            <p:grpSpPr bwMode="auto">
              <a:xfrm>
                <a:off x="9729" y="9449"/>
                <a:ext cx="431" cy="1134"/>
                <a:chOff x="9729" y="9449"/>
                <a:chExt cx="431" cy="1134"/>
              </a:xfrm>
            </p:grpSpPr>
            <p:grpSp>
              <p:nvGrpSpPr>
                <p:cNvPr id="142" name="Group 134"/>
                <p:cNvGrpSpPr>
                  <a:grpSpLocks/>
                </p:cNvGrpSpPr>
                <p:nvPr/>
              </p:nvGrpSpPr>
              <p:grpSpPr bwMode="auto">
                <a:xfrm>
                  <a:off x="9729" y="9449"/>
                  <a:ext cx="431" cy="1134"/>
                  <a:chOff x="5718" y="1447"/>
                  <a:chExt cx="247" cy="1015"/>
                </a:xfrm>
              </p:grpSpPr>
              <p:sp>
                <p:nvSpPr>
                  <p:cNvPr id="144" name="Freeform 137"/>
                  <p:cNvSpPr>
                    <a:spLocks/>
                  </p:cNvSpPr>
                  <p:nvPr/>
                </p:nvSpPr>
                <p:spPr bwMode="auto">
                  <a:xfrm>
                    <a:off x="5718" y="1447"/>
                    <a:ext cx="247" cy="1015"/>
                  </a:xfrm>
                  <a:custGeom>
                    <a:avLst/>
                    <a:gdLst>
                      <a:gd name="T0" fmla="*/ 164 w 247"/>
                      <a:gd name="T1" fmla="*/ 308 h 1015"/>
                      <a:gd name="T2" fmla="*/ 159 w 247"/>
                      <a:gd name="T3" fmla="*/ 287 h 1015"/>
                      <a:gd name="T4" fmla="*/ 96 w 247"/>
                      <a:gd name="T5" fmla="*/ 290 h 1015"/>
                      <a:gd name="T6" fmla="*/ 159 w 247"/>
                      <a:gd name="T7" fmla="*/ 290 h 1015"/>
                      <a:gd name="T8" fmla="*/ 209 w 247"/>
                      <a:gd name="T9" fmla="*/ 290 h 1015"/>
                      <a:gd name="T10" fmla="*/ 219 w 247"/>
                      <a:gd name="T11" fmla="*/ 281 h 1015"/>
                      <a:gd name="T12" fmla="*/ 224 w 247"/>
                      <a:gd name="T13" fmla="*/ 249 h 1015"/>
                      <a:gd name="T14" fmla="*/ 247 w 247"/>
                      <a:gd name="T15" fmla="*/ 141 h 1015"/>
                      <a:gd name="T16" fmla="*/ 241 w 247"/>
                      <a:gd name="T17" fmla="*/ 73 h 1015"/>
                      <a:gd name="T18" fmla="*/ 214 w 247"/>
                      <a:gd name="T19" fmla="*/ 32 h 1015"/>
                      <a:gd name="T20" fmla="*/ 159 w 247"/>
                      <a:gd name="T21" fmla="*/ 1 h 1015"/>
                      <a:gd name="T22" fmla="*/ 120 w 247"/>
                      <a:gd name="T23" fmla="*/ 0 h 1015"/>
                      <a:gd name="T24" fmla="*/ 73 w 247"/>
                      <a:gd name="T25" fmla="*/ 16 h 1015"/>
                      <a:gd name="T26" fmla="*/ 39 w 247"/>
                      <a:gd name="T27" fmla="*/ 45 h 1015"/>
                      <a:gd name="T28" fmla="*/ 20 w 247"/>
                      <a:gd name="T29" fmla="*/ 81 h 1015"/>
                      <a:gd name="T30" fmla="*/ 15 w 247"/>
                      <a:gd name="T31" fmla="*/ 124 h 1015"/>
                      <a:gd name="T32" fmla="*/ 24 w 247"/>
                      <a:gd name="T33" fmla="*/ 197 h 1015"/>
                      <a:gd name="T34" fmla="*/ 31 w 247"/>
                      <a:gd name="T35" fmla="*/ 244 h 1015"/>
                      <a:gd name="T36" fmla="*/ 43 w 247"/>
                      <a:gd name="T37" fmla="*/ 277 h 1015"/>
                      <a:gd name="T38" fmla="*/ 44 w 247"/>
                      <a:gd name="T39" fmla="*/ 285 h 1015"/>
                      <a:gd name="T40" fmla="*/ 92 w 247"/>
                      <a:gd name="T41" fmla="*/ 285 h 1015"/>
                      <a:gd name="T42" fmla="*/ 94 w 247"/>
                      <a:gd name="T43" fmla="*/ 316 h 1015"/>
                      <a:gd name="T44" fmla="*/ 65 w 247"/>
                      <a:gd name="T45" fmla="*/ 311 h 1015"/>
                      <a:gd name="T46" fmla="*/ 42 w 247"/>
                      <a:gd name="T47" fmla="*/ 373 h 1015"/>
                      <a:gd name="T48" fmla="*/ 31 w 247"/>
                      <a:gd name="T49" fmla="*/ 497 h 1015"/>
                      <a:gd name="T50" fmla="*/ 31 w 247"/>
                      <a:gd name="T51" fmla="*/ 566 h 1015"/>
                      <a:gd name="T52" fmla="*/ 39 w 247"/>
                      <a:gd name="T53" fmla="*/ 616 h 1015"/>
                      <a:gd name="T54" fmla="*/ 47 w 247"/>
                      <a:gd name="T55" fmla="*/ 656 h 1015"/>
                      <a:gd name="T56" fmla="*/ 68 w 247"/>
                      <a:gd name="T57" fmla="*/ 682 h 1015"/>
                      <a:gd name="T58" fmla="*/ 86 w 247"/>
                      <a:gd name="T59" fmla="*/ 682 h 1015"/>
                      <a:gd name="T60" fmla="*/ 86 w 247"/>
                      <a:gd name="T61" fmla="*/ 708 h 1015"/>
                      <a:gd name="T62" fmla="*/ 39 w 247"/>
                      <a:gd name="T63" fmla="*/ 705 h 1015"/>
                      <a:gd name="T64" fmla="*/ 0 w 247"/>
                      <a:gd name="T65" fmla="*/ 861 h 1015"/>
                      <a:gd name="T66" fmla="*/ 0 w 247"/>
                      <a:gd name="T67" fmla="*/ 913 h 1015"/>
                      <a:gd name="T68" fmla="*/ 18 w 247"/>
                      <a:gd name="T69" fmla="*/ 963 h 1015"/>
                      <a:gd name="T70" fmla="*/ 44 w 247"/>
                      <a:gd name="T71" fmla="*/ 990 h 1015"/>
                      <a:gd name="T72" fmla="*/ 91 w 247"/>
                      <a:gd name="T73" fmla="*/ 1015 h 1015"/>
                      <a:gd name="T74" fmla="*/ 156 w 247"/>
                      <a:gd name="T75" fmla="*/ 1008 h 1015"/>
                      <a:gd name="T76" fmla="*/ 203 w 247"/>
                      <a:gd name="T77" fmla="*/ 980 h 1015"/>
                      <a:gd name="T78" fmla="*/ 232 w 247"/>
                      <a:gd name="T79" fmla="*/ 926 h 1015"/>
                      <a:gd name="T80" fmla="*/ 230 w 247"/>
                      <a:gd name="T81" fmla="*/ 848 h 1015"/>
                      <a:gd name="T82" fmla="*/ 218 w 247"/>
                      <a:gd name="T83" fmla="*/ 760 h 1015"/>
                      <a:gd name="T84" fmla="*/ 209 w 247"/>
                      <a:gd name="T85" fmla="*/ 719 h 1015"/>
                      <a:gd name="T86" fmla="*/ 192 w 247"/>
                      <a:gd name="T87" fmla="*/ 703 h 1015"/>
                      <a:gd name="T88" fmla="*/ 89 w 247"/>
                      <a:gd name="T89" fmla="*/ 709 h 1015"/>
                      <a:gd name="T90" fmla="*/ 160 w 247"/>
                      <a:gd name="T91" fmla="*/ 706 h 1015"/>
                      <a:gd name="T92" fmla="*/ 160 w 247"/>
                      <a:gd name="T93" fmla="*/ 683 h 1015"/>
                      <a:gd name="T94" fmla="*/ 89 w 247"/>
                      <a:gd name="T95" fmla="*/ 680 h 1015"/>
                      <a:gd name="T96" fmla="*/ 180 w 247"/>
                      <a:gd name="T97" fmla="*/ 683 h 1015"/>
                      <a:gd name="T98" fmla="*/ 199 w 247"/>
                      <a:gd name="T99" fmla="*/ 657 h 1015"/>
                      <a:gd name="T100" fmla="*/ 53 w 247"/>
                      <a:gd name="T101" fmla="*/ 654 h 1015"/>
                      <a:gd name="T102" fmla="*/ 199 w 247"/>
                      <a:gd name="T103" fmla="*/ 654 h 1015"/>
                      <a:gd name="T104" fmla="*/ 219 w 247"/>
                      <a:gd name="T105" fmla="*/ 569 h 1015"/>
                      <a:gd name="T106" fmla="*/ 222 w 247"/>
                      <a:gd name="T107" fmla="*/ 476 h 1015"/>
                      <a:gd name="T108" fmla="*/ 219 w 247"/>
                      <a:gd name="T109" fmla="*/ 415 h 1015"/>
                      <a:gd name="T110" fmla="*/ 203 w 247"/>
                      <a:gd name="T111" fmla="*/ 344 h 1015"/>
                      <a:gd name="T112" fmla="*/ 59 w 247"/>
                      <a:gd name="T113" fmla="*/ 342 h 1015"/>
                      <a:gd name="T114" fmla="*/ 203 w 247"/>
                      <a:gd name="T115" fmla="*/ 344 h 1015"/>
                      <a:gd name="T116" fmla="*/ 190 w 247"/>
                      <a:gd name="T117" fmla="*/ 313 h 1015"/>
                      <a:gd name="T118" fmla="*/ 98 w 247"/>
                      <a:gd name="T119" fmla="*/ 316 h 1015"/>
                      <a:gd name="T120" fmla="*/ 94 w 247"/>
                      <a:gd name="T121" fmla="*/ 295 h 10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47" h="1015">
                        <a:moveTo>
                          <a:pt x="164" y="308"/>
                        </a:moveTo>
                        <a:lnTo>
                          <a:pt x="159" y="287"/>
                        </a:lnTo>
                        <a:lnTo>
                          <a:pt x="96" y="290"/>
                        </a:lnTo>
                        <a:lnTo>
                          <a:pt x="159" y="290"/>
                        </a:lnTo>
                        <a:lnTo>
                          <a:pt x="209" y="290"/>
                        </a:lnTo>
                        <a:lnTo>
                          <a:pt x="219" y="281"/>
                        </a:lnTo>
                        <a:lnTo>
                          <a:pt x="224" y="249"/>
                        </a:lnTo>
                        <a:lnTo>
                          <a:pt x="247" y="141"/>
                        </a:lnTo>
                        <a:lnTo>
                          <a:pt x="241" y="73"/>
                        </a:lnTo>
                        <a:lnTo>
                          <a:pt x="214" y="32"/>
                        </a:lnTo>
                        <a:lnTo>
                          <a:pt x="159" y="1"/>
                        </a:lnTo>
                        <a:lnTo>
                          <a:pt x="120" y="0"/>
                        </a:lnTo>
                        <a:lnTo>
                          <a:pt x="73" y="16"/>
                        </a:lnTo>
                        <a:lnTo>
                          <a:pt x="39" y="45"/>
                        </a:lnTo>
                        <a:lnTo>
                          <a:pt x="20" y="81"/>
                        </a:lnTo>
                        <a:lnTo>
                          <a:pt x="15" y="124"/>
                        </a:lnTo>
                        <a:lnTo>
                          <a:pt x="24" y="197"/>
                        </a:lnTo>
                        <a:lnTo>
                          <a:pt x="31" y="244"/>
                        </a:lnTo>
                        <a:lnTo>
                          <a:pt x="43" y="277"/>
                        </a:lnTo>
                        <a:lnTo>
                          <a:pt x="44" y="285"/>
                        </a:lnTo>
                        <a:lnTo>
                          <a:pt x="92" y="285"/>
                        </a:lnTo>
                        <a:lnTo>
                          <a:pt x="94" y="316"/>
                        </a:lnTo>
                        <a:lnTo>
                          <a:pt x="65" y="311"/>
                        </a:lnTo>
                        <a:lnTo>
                          <a:pt x="42" y="373"/>
                        </a:lnTo>
                        <a:lnTo>
                          <a:pt x="31" y="497"/>
                        </a:lnTo>
                        <a:lnTo>
                          <a:pt x="31" y="566"/>
                        </a:lnTo>
                        <a:lnTo>
                          <a:pt x="39" y="616"/>
                        </a:lnTo>
                        <a:lnTo>
                          <a:pt x="47" y="656"/>
                        </a:lnTo>
                        <a:lnTo>
                          <a:pt x="68" y="682"/>
                        </a:lnTo>
                        <a:lnTo>
                          <a:pt x="86" y="682"/>
                        </a:lnTo>
                        <a:lnTo>
                          <a:pt x="86" y="708"/>
                        </a:lnTo>
                        <a:lnTo>
                          <a:pt x="39" y="705"/>
                        </a:lnTo>
                        <a:lnTo>
                          <a:pt x="0" y="861"/>
                        </a:lnTo>
                        <a:lnTo>
                          <a:pt x="0" y="913"/>
                        </a:lnTo>
                        <a:lnTo>
                          <a:pt x="18" y="963"/>
                        </a:lnTo>
                        <a:lnTo>
                          <a:pt x="44" y="990"/>
                        </a:lnTo>
                        <a:lnTo>
                          <a:pt x="91" y="1015"/>
                        </a:lnTo>
                        <a:lnTo>
                          <a:pt x="156" y="1008"/>
                        </a:lnTo>
                        <a:lnTo>
                          <a:pt x="203" y="980"/>
                        </a:lnTo>
                        <a:lnTo>
                          <a:pt x="232" y="926"/>
                        </a:lnTo>
                        <a:lnTo>
                          <a:pt x="230" y="848"/>
                        </a:lnTo>
                        <a:lnTo>
                          <a:pt x="218" y="760"/>
                        </a:lnTo>
                        <a:lnTo>
                          <a:pt x="209" y="719"/>
                        </a:lnTo>
                        <a:lnTo>
                          <a:pt x="192" y="703"/>
                        </a:lnTo>
                        <a:lnTo>
                          <a:pt x="89" y="709"/>
                        </a:lnTo>
                        <a:lnTo>
                          <a:pt x="160" y="706"/>
                        </a:lnTo>
                        <a:lnTo>
                          <a:pt x="160" y="683"/>
                        </a:lnTo>
                        <a:lnTo>
                          <a:pt x="89" y="680"/>
                        </a:lnTo>
                        <a:lnTo>
                          <a:pt x="180" y="683"/>
                        </a:lnTo>
                        <a:lnTo>
                          <a:pt x="199" y="657"/>
                        </a:lnTo>
                        <a:lnTo>
                          <a:pt x="53" y="654"/>
                        </a:lnTo>
                        <a:lnTo>
                          <a:pt x="199" y="654"/>
                        </a:lnTo>
                        <a:lnTo>
                          <a:pt x="219" y="569"/>
                        </a:lnTo>
                        <a:lnTo>
                          <a:pt x="222" y="476"/>
                        </a:lnTo>
                        <a:lnTo>
                          <a:pt x="219" y="415"/>
                        </a:lnTo>
                        <a:lnTo>
                          <a:pt x="203" y="344"/>
                        </a:lnTo>
                        <a:lnTo>
                          <a:pt x="59" y="342"/>
                        </a:lnTo>
                        <a:lnTo>
                          <a:pt x="203" y="344"/>
                        </a:lnTo>
                        <a:lnTo>
                          <a:pt x="190" y="313"/>
                        </a:lnTo>
                        <a:lnTo>
                          <a:pt x="98" y="316"/>
                        </a:lnTo>
                        <a:lnTo>
                          <a:pt x="94" y="295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145" name="Freeform 136"/>
                  <p:cNvSpPr>
                    <a:spLocks/>
                  </p:cNvSpPr>
                  <p:nvPr/>
                </p:nvSpPr>
                <p:spPr bwMode="auto">
                  <a:xfrm>
                    <a:off x="5749" y="2205"/>
                    <a:ext cx="168" cy="222"/>
                  </a:xfrm>
                  <a:custGeom>
                    <a:avLst/>
                    <a:gdLst>
                      <a:gd name="T0" fmla="*/ 42 w 168"/>
                      <a:gd name="T1" fmla="*/ 0 h 222"/>
                      <a:gd name="T2" fmla="*/ 48 w 168"/>
                      <a:gd name="T3" fmla="*/ 5 h 222"/>
                      <a:gd name="T4" fmla="*/ 120 w 168"/>
                      <a:gd name="T5" fmla="*/ 5 h 222"/>
                      <a:gd name="T6" fmla="*/ 60 w 168"/>
                      <a:gd name="T7" fmla="*/ 5 h 222"/>
                      <a:gd name="T8" fmla="*/ 55 w 168"/>
                      <a:gd name="T9" fmla="*/ 28 h 222"/>
                      <a:gd name="T10" fmla="*/ 70 w 168"/>
                      <a:gd name="T11" fmla="*/ 67 h 222"/>
                      <a:gd name="T12" fmla="*/ 100 w 168"/>
                      <a:gd name="T13" fmla="*/ 68 h 222"/>
                      <a:gd name="T14" fmla="*/ 119 w 168"/>
                      <a:gd name="T15" fmla="*/ 46 h 222"/>
                      <a:gd name="T16" fmla="*/ 119 w 168"/>
                      <a:gd name="T17" fmla="*/ 5 h 222"/>
                      <a:gd name="T18" fmla="*/ 149 w 168"/>
                      <a:gd name="T19" fmla="*/ 2 h 222"/>
                      <a:gd name="T20" fmla="*/ 164 w 168"/>
                      <a:gd name="T21" fmla="*/ 80 h 222"/>
                      <a:gd name="T22" fmla="*/ 168 w 168"/>
                      <a:gd name="T23" fmla="*/ 143 h 222"/>
                      <a:gd name="T24" fmla="*/ 154 w 168"/>
                      <a:gd name="T25" fmla="*/ 191 h 222"/>
                      <a:gd name="T26" fmla="*/ 128 w 168"/>
                      <a:gd name="T27" fmla="*/ 212 h 222"/>
                      <a:gd name="T28" fmla="*/ 107 w 168"/>
                      <a:gd name="T29" fmla="*/ 218 h 222"/>
                      <a:gd name="T30" fmla="*/ 68 w 168"/>
                      <a:gd name="T31" fmla="*/ 222 h 222"/>
                      <a:gd name="T32" fmla="*/ 31 w 168"/>
                      <a:gd name="T33" fmla="*/ 204 h 222"/>
                      <a:gd name="T34" fmla="*/ 6 w 168"/>
                      <a:gd name="T35" fmla="*/ 173 h 222"/>
                      <a:gd name="T36" fmla="*/ 0 w 168"/>
                      <a:gd name="T37" fmla="*/ 142 h 222"/>
                      <a:gd name="T38" fmla="*/ 6 w 168"/>
                      <a:gd name="T39" fmla="*/ 103 h 222"/>
                      <a:gd name="T40" fmla="*/ 11 w 168"/>
                      <a:gd name="T41" fmla="*/ 68 h 222"/>
                      <a:gd name="T42" fmla="*/ 21 w 168"/>
                      <a:gd name="T43" fmla="*/ 26 h 222"/>
                      <a:gd name="T44" fmla="*/ 24 w 168"/>
                      <a:gd name="T45" fmla="*/ 15 h 222"/>
                      <a:gd name="T46" fmla="*/ 42 w 168"/>
                      <a:gd name="T47" fmla="*/ 0 h 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68" h="222">
                        <a:moveTo>
                          <a:pt x="42" y="0"/>
                        </a:moveTo>
                        <a:lnTo>
                          <a:pt x="48" y="5"/>
                        </a:lnTo>
                        <a:lnTo>
                          <a:pt x="120" y="5"/>
                        </a:lnTo>
                        <a:lnTo>
                          <a:pt x="60" y="5"/>
                        </a:lnTo>
                        <a:lnTo>
                          <a:pt x="55" y="28"/>
                        </a:lnTo>
                        <a:lnTo>
                          <a:pt x="70" y="67"/>
                        </a:lnTo>
                        <a:lnTo>
                          <a:pt x="100" y="68"/>
                        </a:lnTo>
                        <a:lnTo>
                          <a:pt x="119" y="46"/>
                        </a:lnTo>
                        <a:lnTo>
                          <a:pt x="119" y="5"/>
                        </a:lnTo>
                        <a:lnTo>
                          <a:pt x="149" y="2"/>
                        </a:lnTo>
                        <a:lnTo>
                          <a:pt x="164" y="80"/>
                        </a:lnTo>
                        <a:lnTo>
                          <a:pt x="168" y="143"/>
                        </a:lnTo>
                        <a:lnTo>
                          <a:pt x="154" y="191"/>
                        </a:lnTo>
                        <a:lnTo>
                          <a:pt x="128" y="212"/>
                        </a:lnTo>
                        <a:lnTo>
                          <a:pt x="107" y="218"/>
                        </a:lnTo>
                        <a:lnTo>
                          <a:pt x="68" y="222"/>
                        </a:lnTo>
                        <a:lnTo>
                          <a:pt x="31" y="204"/>
                        </a:lnTo>
                        <a:lnTo>
                          <a:pt x="6" y="173"/>
                        </a:lnTo>
                        <a:lnTo>
                          <a:pt x="0" y="142"/>
                        </a:lnTo>
                        <a:lnTo>
                          <a:pt x="6" y="103"/>
                        </a:lnTo>
                        <a:lnTo>
                          <a:pt x="11" y="68"/>
                        </a:lnTo>
                        <a:lnTo>
                          <a:pt x="21" y="26"/>
                        </a:lnTo>
                        <a:lnTo>
                          <a:pt x="24" y="15"/>
                        </a:lnTo>
                        <a:lnTo>
                          <a:pt x="42" y="0"/>
                        </a:lnTo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146" name="Freeform 135"/>
                  <p:cNvSpPr>
                    <a:spLocks/>
                  </p:cNvSpPr>
                  <p:nvPr/>
                </p:nvSpPr>
                <p:spPr bwMode="auto">
                  <a:xfrm>
                    <a:off x="5762" y="1479"/>
                    <a:ext cx="168" cy="214"/>
                  </a:xfrm>
                  <a:custGeom>
                    <a:avLst/>
                    <a:gdLst>
                      <a:gd name="T0" fmla="*/ 24 w 168"/>
                      <a:gd name="T1" fmla="*/ 210 h 214"/>
                      <a:gd name="T2" fmla="*/ 50 w 168"/>
                      <a:gd name="T3" fmla="*/ 212 h 214"/>
                      <a:gd name="T4" fmla="*/ 55 w 168"/>
                      <a:gd name="T5" fmla="*/ 161 h 214"/>
                      <a:gd name="T6" fmla="*/ 79 w 168"/>
                      <a:gd name="T7" fmla="*/ 144 h 214"/>
                      <a:gd name="T8" fmla="*/ 102 w 168"/>
                      <a:gd name="T9" fmla="*/ 147 h 214"/>
                      <a:gd name="T10" fmla="*/ 107 w 168"/>
                      <a:gd name="T11" fmla="*/ 152 h 214"/>
                      <a:gd name="T12" fmla="*/ 112 w 168"/>
                      <a:gd name="T13" fmla="*/ 173 h 214"/>
                      <a:gd name="T14" fmla="*/ 116 w 168"/>
                      <a:gd name="T15" fmla="*/ 170 h 214"/>
                      <a:gd name="T16" fmla="*/ 116 w 168"/>
                      <a:gd name="T17" fmla="*/ 214 h 214"/>
                      <a:gd name="T18" fmla="*/ 52 w 168"/>
                      <a:gd name="T19" fmla="*/ 214 h 214"/>
                      <a:gd name="T20" fmla="*/ 146 w 168"/>
                      <a:gd name="T21" fmla="*/ 210 h 214"/>
                      <a:gd name="T22" fmla="*/ 158 w 168"/>
                      <a:gd name="T23" fmla="*/ 177 h 214"/>
                      <a:gd name="T24" fmla="*/ 167 w 168"/>
                      <a:gd name="T25" fmla="*/ 111 h 214"/>
                      <a:gd name="T26" fmla="*/ 168 w 168"/>
                      <a:gd name="T27" fmla="*/ 59 h 214"/>
                      <a:gd name="T28" fmla="*/ 146 w 168"/>
                      <a:gd name="T29" fmla="*/ 20 h 214"/>
                      <a:gd name="T30" fmla="*/ 125 w 168"/>
                      <a:gd name="T31" fmla="*/ 4 h 214"/>
                      <a:gd name="T32" fmla="*/ 106 w 168"/>
                      <a:gd name="T33" fmla="*/ 0 h 214"/>
                      <a:gd name="T34" fmla="*/ 70 w 168"/>
                      <a:gd name="T35" fmla="*/ 0 h 214"/>
                      <a:gd name="T36" fmla="*/ 35 w 168"/>
                      <a:gd name="T37" fmla="*/ 18 h 214"/>
                      <a:gd name="T38" fmla="*/ 13 w 168"/>
                      <a:gd name="T39" fmla="*/ 41 h 214"/>
                      <a:gd name="T40" fmla="*/ 0 w 168"/>
                      <a:gd name="T41" fmla="*/ 80 h 214"/>
                      <a:gd name="T42" fmla="*/ 8 w 168"/>
                      <a:gd name="T43" fmla="*/ 108 h 214"/>
                      <a:gd name="T44" fmla="*/ 11 w 168"/>
                      <a:gd name="T45" fmla="*/ 131 h 214"/>
                      <a:gd name="T46" fmla="*/ 13 w 168"/>
                      <a:gd name="T47" fmla="*/ 157 h 214"/>
                      <a:gd name="T48" fmla="*/ 18 w 168"/>
                      <a:gd name="T49" fmla="*/ 201 h 214"/>
                      <a:gd name="T50" fmla="*/ 26 w 168"/>
                      <a:gd name="T51" fmla="*/ 212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8" h="214">
                        <a:moveTo>
                          <a:pt x="24" y="210"/>
                        </a:moveTo>
                        <a:lnTo>
                          <a:pt x="50" y="212"/>
                        </a:lnTo>
                        <a:lnTo>
                          <a:pt x="55" y="161"/>
                        </a:lnTo>
                        <a:lnTo>
                          <a:pt x="79" y="144"/>
                        </a:lnTo>
                        <a:lnTo>
                          <a:pt x="102" y="147"/>
                        </a:lnTo>
                        <a:lnTo>
                          <a:pt x="107" y="152"/>
                        </a:lnTo>
                        <a:lnTo>
                          <a:pt x="112" y="173"/>
                        </a:lnTo>
                        <a:lnTo>
                          <a:pt x="116" y="170"/>
                        </a:lnTo>
                        <a:lnTo>
                          <a:pt x="116" y="214"/>
                        </a:lnTo>
                        <a:lnTo>
                          <a:pt x="52" y="214"/>
                        </a:lnTo>
                        <a:lnTo>
                          <a:pt x="146" y="210"/>
                        </a:lnTo>
                        <a:lnTo>
                          <a:pt x="158" y="177"/>
                        </a:lnTo>
                        <a:lnTo>
                          <a:pt x="167" y="111"/>
                        </a:lnTo>
                        <a:lnTo>
                          <a:pt x="168" y="59"/>
                        </a:lnTo>
                        <a:lnTo>
                          <a:pt x="146" y="20"/>
                        </a:lnTo>
                        <a:lnTo>
                          <a:pt x="125" y="4"/>
                        </a:lnTo>
                        <a:lnTo>
                          <a:pt x="106" y="0"/>
                        </a:lnTo>
                        <a:lnTo>
                          <a:pt x="70" y="0"/>
                        </a:lnTo>
                        <a:lnTo>
                          <a:pt x="35" y="18"/>
                        </a:lnTo>
                        <a:lnTo>
                          <a:pt x="13" y="41"/>
                        </a:lnTo>
                        <a:lnTo>
                          <a:pt x="0" y="80"/>
                        </a:lnTo>
                        <a:lnTo>
                          <a:pt x="8" y="108"/>
                        </a:lnTo>
                        <a:lnTo>
                          <a:pt x="11" y="131"/>
                        </a:lnTo>
                        <a:lnTo>
                          <a:pt x="13" y="157"/>
                        </a:lnTo>
                        <a:lnTo>
                          <a:pt x="18" y="201"/>
                        </a:lnTo>
                        <a:lnTo>
                          <a:pt x="26" y="212"/>
                        </a:lnTo>
                      </a:path>
                    </a:pathLst>
                  </a:custGeom>
                  <a:solidFill>
                    <a:srgbClr val="FFFF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</p:grpSp>
            <p:sp>
              <p:nvSpPr>
                <p:cNvPr id="143" name="Freeform 133"/>
                <p:cNvSpPr>
                  <a:spLocks/>
                </p:cNvSpPr>
                <p:nvPr/>
              </p:nvSpPr>
              <p:spPr bwMode="auto">
                <a:xfrm>
                  <a:off x="9787" y="9824"/>
                  <a:ext cx="326" cy="370"/>
                </a:xfrm>
                <a:custGeom>
                  <a:avLst/>
                  <a:gdLst>
                    <a:gd name="T0" fmla="*/ 47 w 326"/>
                    <a:gd name="T1" fmla="*/ 19 h 370"/>
                    <a:gd name="T2" fmla="*/ 23 w 326"/>
                    <a:gd name="T3" fmla="*/ 61 h 370"/>
                    <a:gd name="T4" fmla="*/ 2 w 326"/>
                    <a:gd name="T5" fmla="*/ 169 h 370"/>
                    <a:gd name="T6" fmla="*/ 11 w 326"/>
                    <a:gd name="T7" fmla="*/ 307 h 370"/>
                    <a:gd name="T8" fmla="*/ 50 w 326"/>
                    <a:gd name="T9" fmla="*/ 349 h 370"/>
                    <a:gd name="T10" fmla="*/ 278 w 326"/>
                    <a:gd name="T11" fmla="*/ 343 h 370"/>
                    <a:gd name="T12" fmla="*/ 323 w 326"/>
                    <a:gd name="T13" fmla="*/ 190 h 370"/>
                    <a:gd name="T14" fmla="*/ 296 w 326"/>
                    <a:gd name="T15" fmla="*/ 28 h 370"/>
                    <a:gd name="T16" fmla="*/ 236 w 326"/>
                    <a:gd name="T17" fmla="*/ 19 h 370"/>
                    <a:gd name="T18" fmla="*/ 47 w 326"/>
                    <a:gd name="T19" fmla="*/ 1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6" h="370">
                      <a:moveTo>
                        <a:pt x="47" y="19"/>
                      </a:moveTo>
                      <a:cubicBezTo>
                        <a:pt x="12" y="26"/>
                        <a:pt x="30" y="36"/>
                        <a:pt x="23" y="61"/>
                      </a:cubicBezTo>
                      <a:cubicBezTo>
                        <a:pt x="16" y="86"/>
                        <a:pt x="4" y="128"/>
                        <a:pt x="2" y="169"/>
                      </a:cubicBezTo>
                      <a:cubicBezTo>
                        <a:pt x="0" y="210"/>
                        <a:pt x="3" y="277"/>
                        <a:pt x="11" y="307"/>
                      </a:cubicBezTo>
                      <a:cubicBezTo>
                        <a:pt x="19" y="337"/>
                        <a:pt x="6" y="343"/>
                        <a:pt x="50" y="349"/>
                      </a:cubicBezTo>
                      <a:cubicBezTo>
                        <a:pt x="94" y="355"/>
                        <a:pt x="232" y="370"/>
                        <a:pt x="278" y="343"/>
                      </a:cubicBezTo>
                      <a:cubicBezTo>
                        <a:pt x="324" y="316"/>
                        <a:pt x="320" y="242"/>
                        <a:pt x="323" y="190"/>
                      </a:cubicBezTo>
                      <a:cubicBezTo>
                        <a:pt x="326" y="138"/>
                        <a:pt x="310" y="56"/>
                        <a:pt x="296" y="28"/>
                      </a:cubicBezTo>
                      <a:cubicBezTo>
                        <a:pt x="282" y="0"/>
                        <a:pt x="277" y="20"/>
                        <a:pt x="236" y="19"/>
                      </a:cubicBezTo>
                      <a:cubicBezTo>
                        <a:pt x="195" y="18"/>
                        <a:pt x="82" y="12"/>
                        <a:pt x="47" y="19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</p:grpSp>
          <p:grpSp>
            <p:nvGrpSpPr>
              <p:cNvPr id="132" name="Group 125"/>
              <p:cNvGrpSpPr>
                <a:grpSpLocks/>
              </p:cNvGrpSpPr>
              <p:nvPr/>
            </p:nvGrpSpPr>
            <p:grpSpPr bwMode="auto">
              <a:xfrm>
                <a:off x="8305" y="5370"/>
                <a:ext cx="309" cy="1264"/>
                <a:chOff x="8305" y="5370"/>
                <a:chExt cx="309" cy="1264"/>
              </a:xfrm>
            </p:grpSpPr>
            <p:grpSp>
              <p:nvGrpSpPr>
                <p:cNvPr id="136" name="Group 128"/>
                <p:cNvGrpSpPr>
                  <a:grpSpLocks/>
                </p:cNvGrpSpPr>
                <p:nvPr/>
              </p:nvGrpSpPr>
              <p:grpSpPr bwMode="auto">
                <a:xfrm rot="10876347">
                  <a:off x="8305" y="5370"/>
                  <a:ext cx="309" cy="400"/>
                  <a:chOff x="6670" y="1164"/>
                  <a:chExt cx="309" cy="400"/>
                </a:xfrm>
              </p:grpSpPr>
              <p:sp>
                <p:nvSpPr>
                  <p:cNvPr id="13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6670" y="1280"/>
                    <a:ext cx="307" cy="28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140" name="Freeform 130"/>
                  <p:cNvSpPr>
                    <a:spLocks/>
                  </p:cNvSpPr>
                  <p:nvPr/>
                </p:nvSpPr>
                <p:spPr bwMode="auto">
                  <a:xfrm>
                    <a:off x="6681" y="1184"/>
                    <a:ext cx="213" cy="88"/>
                  </a:xfrm>
                  <a:custGeom>
                    <a:avLst/>
                    <a:gdLst>
                      <a:gd name="T0" fmla="*/ 15 w 213"/>
                      <a:gd name="T1" fmla="*/ 88 h 88"/>
                      <a:gd name="T2" fmla="*/ 33 w 213"/>
                      <a:gd name="T3" fmla="*/ 13 h 88"/>
                      <a:gd name="T4" fmla="*/ 213 w 213"/>
                      <a:gd name="T5" fmla="*/ 7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3" h="88">
                        <a:moveTo>
                          <a:pt x="15" y="88"/>
                        </a:moveTo>
                        <a:cubicBezTo>
                          <a:pt x="18" y="76"/>
                          <a:pt x="0" y="26"/>
                          <a:pt x="33" y="13"/>
                        </a:cubicBezTo>
                        <a:cubicBezTo>
                          <a:pt x="66" y="0"/>
                          <a:pt x="176" y="8"/>
                          <a:pt x="213" y="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  <p:sp>
                <p:nvSpPr>
                  <p:cNvPr id="141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6894" y="1164"/>
                    <a:ext cx="85" cy="113"/>
                  </a:xfrm>
                  <a:prstGeom prst="can">
                    <a:avLst>
                      <a:gd name="adj" fmla="val 33235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</p:grpSp>
            <p:sp>
              <p:nvSpPr>
                <p:cNvPr id="137" name="Line 127"/>
                <p:cNvSpPr>
                  <a:spLocks noChangeShapeType="1"/>
                </p:cNvSpPr>
                <p:nvPr/>
              </p:nvSpPr>
              <p:spPr bwMode="auto">
                <a:xfrm>
                  <a:off x="8454" y="5739"/>
                  <a:ext cx="0" cy="5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  <p:sp>
              <p:nvSpPr>
                <p:cNvPr id="138" name="Freeform 126"/>
                <p:cNvSpPr>
                  <a:spLocks/>
                </p:cNvSpPr>
                <p:nvPr/>
              </p:nvSpPr>
              <p:spPr bwMode="auto">
                <a:xfrm rot="10771086">
                  <a:off x="8395" y="6322"/>
                  <a:ext cx="113" cy="312"/>
                </a:xfrm>
                <a:custGeom>
                  <a:avLst/>
                  <a:gdLst>
                    <a:gd name="T0" fmla="*/ 597 w 719"/>
                    <a:gd name="T1" fmla="*/ 1041 h 2665"/>
                    <a:gd name="T2" fmla="*/ 614 w 719"/>
                    <a:gd name="T3" fmla="*/ 1105 h 2665"/>
                    <a:gd name="T4" fmla="*/ 705 w 719"/>
                    <a:gd name="T5" fmla="*/ 962 h 2665"/>
                    <a:gd name="T6" fmla="*/ 644 w 719"/>
                    <a:gd name="T7" fmla="*/ 179 h 2665"/>
                    <a:gd name="T8" fmla="*/ 536 w 719"/>
                    <a:gd name="T9" fmla="*/ 24 h 2665"/>
                    <a:gd name="T10" fmla="*/ 446 w 719"/>
                    <a:gd name="T11" fmla="*/ 22 h 2665"/>
                    <a:gd name="T12" fmla="*/ 522 w 719"/>
                    <a:gd name="T13" fmla="*/ 85 h 2665"/>
                    <a:gd name="T14" fmla="*/ 569 w 719"/>
                    <a:gd name="T15" fmla="*/ 941 h 2665"/>
                    <a:gd name="T16" fmla="*/ 577 w 719"/>
                    <a:gd name="T17" fmla="*/ 1016 h 2665"/>
                    <a:gd name="T18" fmla="*/ 518 w 719"/>
                    <a:gd name="T19" fmla="*/ 216 h 2665"/>
                    <a:gd name="T20" fmla="*/ 479 w 719"/>
                    <a:gd name="T21" fmla="*/ 130 h 2665"/>
                    <a:gd name="T22" fmla="*/ 408 w 719"/>
                    <a:gd name="T23" fmla="*/ 223 h 2665"/>
                    <a:gd name="T24" fmla="*/ 361 w 719"/>
                    <a:gd name="T25" fmla="*/ 194 h 2665"/>
                    <a:gd name="T26" fmla="*/ 410 w 719"/>
                    <a:gd name="T27" fmla="*/ 114 h 2665"/>
                    <a:gd name="T28" fmla="*/ 319 w 719"/>
                    <a:gd name="T29" fmla="*/ 303 h 2665"/>
                    <a:gd name="T30" fmla="*/ 210 w 719"/>
                    <a:gd name="T31" fmla="*/ 516 h 2665"/>
                    <a:gd name="T32" fmla="*/ 37 w 719"/>
                    <a:gd name="T33" fmla="*/ 606 h 2665"/>
                    <a:gd name="T34" fmla="*/ 57 w 719"/>
                    <a:gd name="T35" fmla="*/ 1837 h 2665"/>
                    <a:gd name="T36" fmla="*/ 149 w 719"/>
                    <a:gd name="T37" fmla="*/ 2504 h 2665"/>
                    <a:gd name="T38" fmla="*/ 397 w 719"/>
                    <a:gd name="T39" fmla="*/ 2665 h 2665"/>
                    <a:gd name="T40" fmla="*/ 548 w 719"/>
                    <a:gd name="T41" fmla="*/ 2447 h 2665"/>
                    <a:gd name="T42" fmla="*/ 549 w 719"/>
                    <a:gd name="T43" fmla="*/ 2439 h 2665"/>
                    <a:gd name="T44" fmla="*/ 648 w 719"/>
                    <a:gd name="T45" fmla="*/ 1727 h 2665"/>
                    <a:gd name="T46" fmla="*/ 644 w 719"/>
                    <a:gd name="T47" fmla="*/ 1090 h 2665"/>
                    <a:gd name="T48" fmla="*/ 574 w 719"/>
                    <a:gd name="T49" fmla="*/ 1917 h 2665"/>
                    <a:gd name="T50" fmla="*/ 505 w 719"/>
                    <a:gd name="T51" fmla="*/ 2347 h 2665"/>
                    <a:gd name="T52" fmla="*/ 254 w 719"/>
                    <a:gd name="T53" fmla="*/ 2298 h 2665"/>
                    <a:gd name="T54" fmla="*/ 206 w 719"/>
                    <a:gd name="T55" fmla="*/ 2488 h 2665"/>
                    <a:gd name="T56" fmla="*/ 403 w 719"/>
                    <a:gd name="T57" fmla="*/ 2597 h 2665"/>
                    <a:gd name="T58" fmla="*/ 390 w 719"/>
                    <a:gd name="T59" fmla="*/ 2334 h 2665"/>
                    <a:gd name="T60" fmla="*/ 206 w 719"/>
                    <a:gd name="T61" fmla="*/ 2457 h 2665"/>
                    <a:gd name="T62" fmla="*/ 128 w 719"/>
                    <a:gd name="T63" fmla="*/ 1933 h 2665"/>
                    <a:gd name="T64" fmla="*/ 93 w 719"/>
                    <a:gd name="T65" fmla="*/ 565 h 2665"/>
                    <a:gd name="T66" fmla="*/ 348 w 719"/>
                    <a:gd name="T67" fmla="*/ 467 h 2665"/>
                    <a:gd name="T68" fmla="*/ 506 w 719"/>
                    <a:gd name="T69" fmla="*/ 295 h 2665"/>
                    <a:gd name="T70" fmla="*/ 374 w 719"/>
                    <a:gd name="T71" fmla="*/ 282 h 2665"/>
                    <a:gd name="T72" fmla="*/ 315 w 719"/>
                    <a:gd name="T73" fmla="*/ 343 h 2665"/>
                    <a:gd name="T74" fmla="*/ 285 w 719"/>
                    <a:gd name="T75" fmla="*/ 475 h 2665"/>
                    <a:gd name="T76" fmla="*/ 57 w 719"/>
                    <a:gd name="T77" fmla="*/ 576 h 2665"/>
                    <a:gd name="T78" fmla="*/ 19 w 719"/>
                    <a:gd name="T79" fmla="*/ 527 h 2665"/>
                    <a:gd name="T80" fmla="*/ 162 w 719"/>
                    <a:gd name="T81" fmla="*/ 487 h 2665"/>
                    <a:gd name="T82" fmla="*/ 257 w 719"/>
                    <a:gd name="T83" fmla="*/ 369 h 2665"/>
                    <a:gd name="T84" fmla="*/ 106 w 719"/>
                    <a:gd name="T85" fmla="*/ 449 h 2665"/>
                    <a:gd name="T86" fmla="*/ 78 w 719"/>
                    <a:gd name="T87" fmla="*/ 387 h 2665"/>
                    <a:gd name="T88" fmla="*/ 272 w 719"/>
                    <a:gd name="T89" fmla="*/ 290 h 2665"/>
                    <a:gd name="T90" fmla="*/ 368 w 719"/>
                    <a:gd name="T91" fmla="*/ 66 h 2665"/>
                    <a:gd name="T92" fmla="*/ 558 w 719"/>
                    <a:gd name="T93" fmla="*/ 141 h 2665"/>
                    <a:gd name="T94" fmla="*/ 618 w 719"/>
                    <a:gd name="T95" fmla="*/ 130 h 2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19" h="2665">
                      <a:moveTo>
                        <a:pt x="654" y="946"/>
                      </a:moveTo>
                      <a:lnTo>
                        <a:pt x="651" y="1010"/>
                      </a:lnTo>
                      <a:lnTo>
                        <a:pt x="630" y="1026"/>
                      </a:lnTo>
                      <a:lnTo>
                        <a:pt x="597" y="1041"/>
                      </a:lnTo>
                      <a:lnTo>
                        <a:pt x="569" y="1056"/>
                      </a:lnTo>
                      <a:lnTo>
                        <a:pt x="558" y="1086"/>
                      </a:lnTo>
                      <a:lnTo>
                        <a:pt x="574" y="1108"/>
                      </a:lnTo>
                      <a:lnTo>
                        <a:pt x="614" y="1105"/>
                      </a:lnTo>
                      <a:lnTo>
                        <a:pt x="667" y="1075"/>
                      </a:lnTo>
                      <a:lnTo>
                        <a:pt x="707" y="1037"/>
                      </a:lnTo>
                      <a:lnTo>
                        <a:pt x="719" y="1011"/>
                      </a:lnTo>
                      <a:lnTo>
                        <a:pt x="705" y="962"/>
                      </a:lnTo>
                      <a:lnTo>
                        <a:pt x="686" y="944"/>
                      </a:lnTo>
                      <a:lnTo>
                        <a:pt x="657" y="940"/>
                      </a:lnTo>
                      <a:lnTo>
                        <a:pt x="656" y="246"/>
                      </a:lnTo>
                      <a:lnTo>
                        <a:pt x="644" y="179"/>
                      </a:lnTo>
                      <a:lnTo>
                        <a:pt x="614" y="130"/>
                      </a:lnTo>
                      <a:lnTo>
                        <a:pt x="597" y="97"/>
                      </a:lnTo>
                      <a:lnTo>
                        <a:pt x="569" y="55"/>
                      </a:lnTo>
                      <a:lnTo>
                        <a:pt x="536" y="24"/>
                      </a:lnTo>
                      <a:lnTo>
                        <a:pt x="495" y="10"/>
                      </a:lnTo>
                      <a:lnTo>
                        <a:pt x="464" y="0"/>
                      </a:lnTo>
                      <a:lnTo>
                        <a:pt x="453" y="6"/>
                      </a:lnTo>
                      <a:lnTo>
                        <a:pt x="446" y="22"/>
                      </a:lnTo>
                      <a:lnTo>
                        <a:pt x="446" y="36"/>
                      </a:lnTo>
                      <a:lnTo>
                        <a:pt x="453" y="50"/>
                      </a:lnTo>
                      <a:lnTo>
                        <a:pt x="473" y="58"/>
                      </a:lnTo>
                      <a:lnTo>
                        <a:pt x="522" y="85"/>
                      </a:lnTo>
                      <a:lnTo>
                        <a:pt x="554" y="122"/>
                      </a:lnTo>
                      <a:lnTo>
                        <a:pt x="566" y="171"/>
                      </a:lnTo>
                      <a:lnTo>
                        <a:pt x="569" y="295"/>
                      </a:lnTo>
                      <a:lnTo>
                        <a:pt x="569" y="941"/>
                      </a:lnTo>
                      <a:lnTo>
                        <a:pt x="577" y="951"/>
                      </a:lnTo>
                      <a:lnTo>
                        <a:pt x="592" y="951"/>
                      </a:lnTo>
                      <a:lnTo>
                        <a:pt x="597" y="1000"/>
                      </a:lnTo>
                      <a:lnTo>
                        <a:pt x="577" y="1016"/>
                      </a:lnTo>
                      <a:lnTo>
                        <a:pt x="532" y="1007"/>
                      </a:lnTo>
                      <a:lnTo>
                        <a:pt x="513" y="981"/>
                      </a:lnTo>
                      <a:lnTo>
                        <a:pt x="513" y="913"/>
                      </a:lnTo>
                      <a:lnTo>
                        <a:pt x="518" y="216"/>
                      </a:lnTo>
                      <a:lnTo>
                        <a:pt x="506" y="160"/>
                      </a:lnTo>
                      <a:lnTo>
                        <a:pt x="489" y="135"/>
                      </a:lnTo>
                      <a:lnTo>
                        <a:pt x="447" y="117"/>
                      </a:lnTo>
                      <a:lnTo>
                        <a:pt x="479" y="130"/>
                      </a:lnTo>
                      <a:lnTo>
                        <a:pt x="496" y="144"/>
                      </a:lnTo>
                      <a:lnTo>
                        <a:pt x="470" y="153"/>
                      </a:lnTo>
                      <a:lnTo>
                        <a:pt x="439" y="170"/>
                      </a:lnTo>
                      <a:lnTo>
                        <a:pt x="408" y="223"/>
                      </a:lnTo>
                      <a:lnTo>
                        <a:pt x="405" y="274"/>
                      </a:lnTo>
                      <a:lnTo>
                        <a:pt x="345" y="287"/>
                      </a:lnTo>
                      <a:lnTo>
                        <a:pt x="346" y="258"/>
                      </a:lnTo>
                      <a:lnTo>
                        <a:pt x="361" y="194"/>
                      </a:lnTo>
                      <a:lnTo>
                        <a:pt x="382" y="158"/>
                      </a:lnTo>
                      <a:lnTo>
                        <a:pt x="404" y="117"/>
                      </a:lnTo>
                      <a:lnTo>
                        <a:pt x="443" y="112"/>
                      </a:lnTo>
                      <a:lnTo>
                        <a:pt x="410" y="114"/>
                      </a:lnTo>
                      <a:lnTo>
                        <a:pt x="371" y="125"/>
                      </a:lnTo>
                      <a:lnTo>
                        <a:pt x="348" y="153"/>
                      </a:lnTo>
                      <a:lnTo>
                        <a:pt x="334" y="202"/>
                      </a:lnTo>
                      <a:lnTo>
                        <a:pt x="319" y="303"/>
                      </a:lnTo>
                      <a:lnTo>
                        <a:pt x="306" y="370"/>
                      </a:lnTo>
                      <a:lnTo>
                        <a:pt x="299" y="396"/>
                      </a:lnTo>
                      <a:lnTo>
                        <a:pt x="266" y="460"/>
                      </a:lnTo>
                      <a:lnTo>
                        <a:pt x="210" y="516"/>
                      </a:lnTo>
                      <a:lnTo>
                        <a:pt x="135" y="550"/>
                      </a:lnTo>
                      <a:lnTo>
                        <a:pt x="75" y="560"/>
                      </a:lnTo>
                      <a:lnTo>
                        <a:pt x="44" y="583"/>
                      </a:lnTo>
                      <a:lnTo>
                        <a:pt x="37" y="606"/>
                      </a:lnTo>
                      <a:lnTo>
                        <a:pt x="30" y="1407"/>
                      </a:lnTo>
                      <a:lnTo>
                        <a:pt x="37" y="1657"/>
                      </a:lnTo>
                      <a:lnTo>
                        <a:pt x="44" y="1711"/>
                      </a:lnTo>
                      <a:lnTo>
                        <a:pt x="57" y="1837"/>
                      </a:lnTo>
                      <a:lnTo>
                        <a:pt x="75" y="2022"/>
                      </a:lnTo>
                      <a:lnTo>
                        <a:pt x="98" y="2195"/>
                      </a:lnTo>
                      <a:lnTo>
                        <a:pt x="124" y="2372"/>
                      </a:lnTo>
                      <a:lnTo>
                        <a:pt x="149" y="2504"/>
                      </a:lnTo>
                      <a:lnTo>
                        <a:pt x="180" y="2578"/>
                      </a:lnTo>
                      <a:lnTo>
                        <a:pt x="229" y="2630"/>
                      </a:lnTo>
                      <a:lnTo>
                        <a:pt x="296" y="2661"/>
                      </a:lnTo>
                      <a:lnTo>
                        <a:pt x="397" y="2665"/>
                      </a:lnTo>
                      <a:lnTo>
                        <a:pt x="476" y="2616"/>
                      </a:lnTo>
                      <a:lnTo>
                        <a:pt x="518" y="2563"/>
                      </a:lnTo>
                      <a:lnTo>
                        <a:pt x="543" y="2492"/>
                      </a:lnTo>
                      <a:lnTo>
                        <a:pt x="548" y="2447"/>
                      </a:lnTo>
                      <a:lnTo>
                        <a:pt x="518" y="2357"/>
                      </a:lnTo>
                      <a:lnTo>
                        <a:pt x="503" y="2352"/>
                      </a:lnTo>
                      <a:lnTo>
                        <a:pt x="545" y="2409"/>
                      </a:lnTo>
                      <a:lnTo>
                        <a:pt x="549" y="2439"/>
                      </a:lnTo>
                      <a:lnTo>
                        <a:pt x="575" y="2298"/>
                      </a:lnTo>
                      <a:lnTo>
                        <a:pt x="597" y="2177"/>
                      </a:lnTo>
                      <a:lnTo>
                        <a:pt x="630" y="1968"/>
                      </a:lnTo>
                      <a:lnTo>
                        <a:pt x="648" y="1727"/>
                      </a:lnTo>
                      <a:lnTo>
                        <a:pt x="644" y="1701"/>
                      </a:lnTo>
                      <a:lnTo>
                        <a:pt x="656" y="1416"/>
                      </a:lnTo>
                      <a:lnTo>
                        <a:pt x="656" y="1150"/>
                      </a:lnTo>
                      <a:lnTo>
                        <a:pt x="644" y="1090"/>
                      </a:lnTo>
                      <a:lnTo>
                        <a:pt x="604" y="1112"/>
                      </a:lnTo>
                      <a:lnTo>
                        <a:pt x="600" y="1315"/>
                      </a:lnTo>
                      <a:lnTo>
                        <a:pt x="592" y="1697"/>
                      </a:lnTo>
                      <a:lnTo>
                        <a:pt x="574" y="1917"/>
                      </a:lnTo>
                      <a:lnTo>
                        <a:pt x="548" y="2158"/>
                      </a:lnTo>
                      <a:lnTo>
                        <a:pt x="528" y="2260"/>
                      </a:lnTo>
                      <a:lnTo>
                        <a:pt x="518" y="2339"/>
                      </a:lnTo>
                      <a:lnTo>
                        <a:pt x="505" y="2347"/>
                      </a:lnTo>
                      <a:lnTo>
                        <a:pt x="446" y="2300"/>
                      </a:lnTo>
                      <a:lnTo>
                        <a:pt x="390" y="2277"/>
                      </a:lnTo>
                      <a:lnTo>
                        <a:pt x="319" y="2277"/>
                      </a:lnTo>
                      <a:lnTo>
                        <a:pt x="254" y="2298"/>
                      </a:lnTo>
                      <a:lnTo>
                        <a:pt x="207" y="2326"/>
                      </a:lnTo>
                      <a:lnTo>
                        <a:pt x="183" y="2352"/>
                      </a:lnTo>
                      <a:lnTo>
                        <a:pt x="197" y="2424"/>
                      </a:lnTo>
                      <a:lnTo>
                        <a:pt x="206" y="2488"/>
                      </a:lnTo>
                      <a:lnTo>
                        <a:pt x="236" y="2557"/>
                      </a:lnTo>
                      <a:lnTo>
                        <a:pt x="290" y="2602"/>
                      </a:lnTo>
                      <a:lnTo>
                        <a:pt x="346" y="2607"/>
                      </a:lnTo>
                      <a:lnTo>
                        <a:pt x="403" y="2597"/>
                      </a:lnTo>
                      <a:lnTo>
                        <a:pt x="463" y="2548"/>
                      </a:lnTo>
                      <a:lnTo>
                        <a:pt x="487" y="2473"/>
                      </a:lnTo>
                      <a:lnTo>
                        <a:pt x="463" y="2390"/>
                      </a:lnTo>
                      <a:lnTo>
                        <a:pt x="390" y="2334"/>
                      </a:lnTo>
                      <a:lnTo>
                        <a:pt x="306" y="2334"/>
                      </a:lnTo>
                      <a:lnTo>
                        <a:pt x="247" y="2370"/>
                      </a:lnTo>
                      <a:lnTo>
                        <a:pt x="210" y="2420"/>
                      </a:lnTo>
                      <a:lnTo>
                        <a:pt x="206" y="2457"/>
                      </a:lnTo>
                      <a:lnTo>
                        <a:pt x="178" y="2311"/>
                      </a:lnTo>
                      <a:lnTo>
                        <a:pt x="155" y="2169"/>
                      </a:lnTo>
                      <a:lnTo>
                        <a:pt x="147" y="2110"/>
                      </a:lnTo>
                      <a:lnTo>
                        <a:pt x="128" y="1933"/>
                      </a:lnTo>
                      <a:lnTo>
                        <a:pt x="109" y="1708"/>
                      </a:lnTo>
                      <a:lnTo>
                        <a:pt x="93" y="1498"/>
                      </a:lnTo>
                      <a:lnTo>
                        <a:pt x="90" y="1345"/>
                      </a:lnTo>
                      <a:lnTo>
                        <a:pt x="93" y="565"/>
                      </a:lnTo>
                      <a:lnTo>
                        <a:pt x="93" y="598"/>
                      </a:lnTo>
                      <a:lnTo>
                        <a:pt x="188" y="586"/>
                      </a:lnTo>
                      <a:lnTo>
                        <a:pt x="285" y="542"/>
                      </a:lnTo>
                      <a:lnTo>
                        <a:pt x="348" y="467"/>
                      </a:lnTo>
                      <a:lnTo>
                        <a:pt x="390" y="380"/>
                      </a:lnTo>
                      <a:lnTo>
                        <a:pt x="401" y="340"/>
                      </a:lnTo>
                      <a:lnTo>
                        <a:pt x="462" y="317"/>
                      </a:lnTo>
                      <a:lnTo>
                        <a:pt x="506" y="295"/>
                      </a:lnTo>
                      <a:lnTo>
                        <a:pt x="518" y="220"/>
                      </a:lnTo>
                      <a:lnTo>
                        <a:pt x="487" y="246"/>
                      </a:lnTo>
                      <a:lnTo>
                        <a:pt x="431" y="272"/>
                      </a:lnTo>
                      <a:lnTo>
                        <a:pt x="374" y="282"/>
                      </a:lnTo>
                      <a:lnTo>
                        <a:pt x="329" y="295"/>
                      </a:lnTo>
                      <a:lnTo>
                        <a:pt x="322" y="295"/>
                      </a:lnTo>
                      <a:lnTo>
                        <a:pt x="315" y="347"/>
                      </a:lnTo>
                      <a:lnTo>
                        <a:pt x="315" y="343"/>
                      </a:lnTo>
                      <a:lnTo>
                        <a:pt x="398" y="339"/>
                      </a:lnTo>
                      <a:lnTo>
                        <a:pt x="336" y="351"/>
                      </a:lnTo>
                      <a:lnTo>
                        <a:pt x="315" y="426"/>
                      </a:lnTo>
                      <a:lnTo>
                        <a:pt x="285" y="475"/>
                      </a:lnTo>
                      <a:lnTo>
                        <a:pt x="254" y="506"/>
                      </a:lnTo>
                      <a:lnTo>
                        <a:pt x="207" y="527"/>
                      </a:lnTo>
                      <a:lnTo>
                        <a:pt x="162" y="542"/>
                      </a:lnTo>
                      <a:lnTo>
                        <a:pt x="57" y="576"/>
                      </a:lnTo>
                      <a:lnTo>
                        <a:pt x="37" y="598"/>
                      </a:lnTo>
                      <a:lnTo>
                        <a:pt x="14" y="591"/>
                      </a:lnTo>
                      <a:lnTo>
                        <a:pt x="0" y="560"/>
                      </a:lnTo>
                      <a:lnTo>
                        <a:pt x="19" y="527"/>
                      </a:lnTo>
                      <a:lnTo>
                        <a:pt x="44" y="516"/>
                      </a:lnTo>
                      <a:lnTo>
                        <a:pt x="86" y="506"/>
                      </a:lnTo>
                      <a:lnTo>
                        <a:pt x="116" y="497"/>
                      </a:lnTo>
                      <a:lnTo>
                        <a:pt x="162" y="487"/>
                      </a:lnTo>
                      <a:lnTo>
                        <a:pt x="211" y="449"/>
                      </a:lnTo>
                      <a:lnTo>
                        <a:pt x="254" y="382"/>
                      </a:lnTo>
                      <a:lnTo>
                        <a:pt x="270" y="314"/>
                      </a:lnTo>
                      <a:lnTo>
                        <a:pt x="257" y="369"/>
                      </a:lnTo>
                      <a:lnTo>
                        <a:pt x="210" y="375"/>
                      </a:lnTo>
                      <a:lnTo>
                        <a:pt x="162" y="395"/>
                      </a:lnTo>
                      <a:lnTo>
                        <a:pt x="131" y="416"/>
                      </a:lnTo>
                      <a:lnTo>
                        <a:pt x="106" y="449"/>
                      </a:lnTo>
                      <a:lnTo>
                        <a:pt x="103" y="498"/>
                      </a:lnTo>
                      <a:lnTo>
                        <a:pt x="44" y="516"/>
                      </a:lnTo>
                      <a:lnTo>
                        <a:pt x="56" y="444"/>
                      </a:lnTo>
                      <a:lnTo>
                        <a:pt x="78" y="387"/>
                      </a:lnTo>
                      <a:lnTo>
                        <a:pt x="122" y="356"/>
                      </a:lnTo>
                      <a:lnTo>
                        <a:pt x="194" y="326"/>
                      </a:lnTo>
                      <a:lnTo>
                        <a:pt x="267" y="311"/>
                      </a:lnTo>
                      <a:lnTo>
                        <a:pt x="272" y="290"/>
                      </a:lnTo>
                      <a:lnTo>
                        <a:pt x="273" y="228"/>
                      </a:lnTo>
                      <a:lnTo>
                        <a:pt x="293" y="145"/>
                      </a:lnTo>
                      <a:lnTo>
                        <a:pt x="326" y="97"/>
                      </a:lnTo>
                      <a:lnTo>
                        <a:pt x="368" y="66"/>
                      </a:lnTo>
                      <a:lnTo>
                        <a:pt x="417" y="58"/>
                      </a:lnTo>
                      <a:lnTo>
                        <a:pt x="457" y="58"/>
                      </a:lnTo>
                      <a:lnTo>
                        <a:pt x="525" y="88"/>
                      </a:lnTo>
                      <a:lnTo>
                        <a:pt x="558" y="141"/>
                      </a:lnTo>
                      <a:lnTo>
                        <a:pt x="574" y="242"/>
                      </a:lnTo>
                      <a:lnTo>
                        <a:pt x="600" y="212"/>
                      </a:lnTo>
                      <a:lnTo>
                        <a:pt x="611" y="171"/>
                      </a:lnTo>
                      <a:lnTo>
                        <a:pt x="618" y="130"/>
                      </a:lnTo>
                      <a:lnTo>
                        <a:pt x="597" y="216"/>
                      </a:lnTo>
                      <a:lnTo>
                        <a:pt x="600" y="103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C0C0C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</p:grpSp>
          <p:sp>
            <p:nvSpPr>
              <p:cNvPr id="133" name="Text Box 124"/>
              <p:cNvSpPr txBox="1">
                <a:spLocks noChangeArrowheads="1"/>
              </p:cNvSpPr>
              <p:nvPr/>
            </p:nvSpPr>
            <p:spPr bwMode="auto">
              <a:xfrm>
                <a:off x="8551" y="6368"/>
                <a:ext cx="497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Vincha</a:t>
                </a:r>
                <a:endParaRPr kumimoji="0" lang="en-US" altLang="es-GT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Text Box 123"/>
              <p:cNvSpPr txBox="1">
                <a:spLocks noChangeArrowheads="1"/>
              </p:cNvSpPr>
              <p:nvPr/>
            </p:nvSpPr>
            <p:spPr bwMode="auto">
              <a:xfrm>
                <a:off x="8638" y="5435"/>
                <a:ext cx="150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PL    </a:t>
                </a:r>
                <a:endParaRPr kumimoji="0" lang="en-US" altLang="es-G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Text Box 122"/>
              <p:cNvSpPr txBox="1">
                <a:spLocks noChangeArrowheads="1"/>
              </p:cNvSpPr>
              <p:nvPr/>
            </p:nvSpPr>
            <p:spPr bwMode="auto">
              <a:xfrm>
                <a:off x="6429" y="10351"/>
                <a:ext cx="1067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Vincha</a:t>
                </a:r>
                <a:endParaRPr kumimoji="0" lang="en-US" altLang="es-GT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968" r="7579" b="11563"/>
          <a:stretch>
            <a:fillRect/>
          </a:stretch>
        </p:blipFill>
        <p:spPr bwMode="auto">
          <a:xfrm>
            <a:off x="5738803" y="4214818"/>
            <a:ext cx="340519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1" name="Picture 4" descr="DSC05201"/>
          <p:cNvPicPr>
            <a:picLocks noChangeAspect="1" noChangeArrowheads="1"/>
          </p:cNvPicPr>
          <p:nvPr/>
        </p:nvPicPr>
        <p:blipFill>
          <a:blip r:embed="rId3" cstate="print"/>
          <a:srcRect l="28544" t="52094" r="38177" b="14388"/>
          <a:stretch>
            <a:fillRect/>
          </a:stretch>
        </p:blipFill>
        <p:spPr bwMode="auto">
          <a:xfrm>
            <a:off x="1785918" y="1857364"/>
            <a:ext cx="1928826" cy="145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604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GT" sz="3200" dirty="0" smtClean="0"/>
              <a:t>Esquema del arte de pesca utilizado por la flota industrial que pesca Dorado y Tiburón.</a:t>
            </a:r>
            <a:endParaRPr lang="es-GT" sz="3200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927703" y="1785257"/>
            <a:ext cx="3959452" cy="1077685"/>
            <a:chOff x="3250" y="11099"/>
            <a:chExt cx="7811" cy="2268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 rot="-386136">
              <a:off x="3457" y="12083"/>
              <a:ext cx="346" cy="75"/>
            </a:xfrm>
            <a:custGeom>
              <a:avLst/>
              <a:gdLst>
                <a:gd name="T0" fmla="*/ 0 w 334"/>
                <a:gd name="T1" fmla="*/ 3 h 68"/>
                <a:gd name="T2" fmla="*/ 2 w 334"/>
                <a:gd name="T3" fmla="*/ 9 h 68"/>
                <a:gd name="T4" fmla="*/ 3 w 334"/>
                <a:gd name="T5" fmla="*/ 12 h 68"/>
                <a:gd name="T6" fmla="*/ 7 w 334"/>
                <a:gd name="T7" fmla="*/ 18 h 68"/>
                <a:gd name="T8" fmla="*/ 10 w 334"/>
                <a:gd name="T9" fmla="*/ 21 h 68"/>
                <a:gd name="T10" fmla="*/ 16 w 334"/>
                <a:gd name="T11" fmla="*/ 25 h 68"/>
                <a:gd name="T12" fmla="*/ 19 w 334"/>
                <a:gd name="T13" fmla="*/ 28 h 68"/>
                <a:gd name="T14" fmla="*/ 27 w 334"/>
                <a:gd name="T15" fmla="*/ 32 h 68"/>
                <a:gd name="T16" fmla="*/ 32 w 334"/>
                <a:gd name="T17" fmla="*/ 35 h 68"/>
                <a:gd name="T18" fmla="*/ 42 w 334"/>
                <a:gd name="T19" fmla="*/ 38 h 68"/>
                <a:gd name="T20" fmla="*/ 48 w 334"/>
                <a:gd name="T21" fmla="*/ 41 h 68"/>
                <a:gd name="T22" fmla="*/ 59 w 334"/>
                <a:gd name="T23" fmla="*/ 45 h 68"/>
                <a:gd name="T24" fmla="*/ 65 w 334"/>
                <a:gd name="T25" fmla="*/ 46 h 68"/>
                <a:gd name="T26" fmla="*/ 78 w 334"/>
                <a:gd name="T27" fmla="*/ 49 h 68"/>
                <a:gd name="T28" fmla="*/ 85 w 334"/>
                <a:gd name="T29" fmla="*/ 51 h 68"/>
                <a:gd name="T30" fmla="*/ 99 w 334"/>
                <a:gd name="T31" fmla="*/ 55 h 68"/>
                <a:gd name="T32" fmla="*/ 108 w 334"/>
                <a:gd name="T33" fmla="*/ 57 h 68"/>
                <a:gd name="T34" fmla="*/ 124 w 334"/>
                <a:gd name="T35" fmla="*/ 58 h 68"/>
                <a:gd name="T36" fmla="*/ 133 w 334"/>
                <a:gd name="T37" fmla="*/ 59 h 68"/>
                <a:gd name="T38" fmla="*/ 150 w 334"/>
                <a:gd name="T39" fmla="*/ 62 h 68"/>
                <a:gd name="T40" fmla="*/ 159 w 334"/>
                <a:gd name="T41" fmla="*/ 62 h 68"/>
                <a:gd name="T42" fmla="*/ 177 w 334"/>
                <a:gd name="T43" fmla="*/ 64 h 68"/>
                <a:gd name="T44" fmla="*/ 186 w 334"/>
                <a:gd name="T45" fmla="*/ 65 h 68"/>
                <a:gd name="T46" fmla="*/ 206 w 334"/>
                <a:gd name="T47" fmla="*/ 67 h 68"/>
                <a:gd name="T48" fmla="*/ 216 w 334"/>
                <a:gd name="T49" fmla="*/ 67 h 68"/>
                <a:gd name="T50" fmla="*/ 236 w 334"/>
                <a:gd name="T51" fmla="*/ 67 h 68"/>
                <a:gd name="T52" fmla="*/ 246 w 334"/>
                <a:gd name="T53" fmla="*/ 68 h 68"/>
                <a:gd name="T54" fmla="*/ 268 w 334"/>
                <a:gd name="T55" fmla="*/ 67 h 68"/>
                <a:gd name="T56" fmla="*/ 280 w 334"/>
                <a:gd name="T57" fmla="*/ 67 h 68"/>
                <a:gd name="T58" fmla="*/ 301 w 334"/>
                <a:gd name="T59" fmla="*/ 67 h 68"/>
                <a:gd name="T60" fmla="*/ 313 w 334"/>
                <a:gd name="T61" fmla="*/ 67 h 68"/>
                <a:gd name="T62" fmla="*/ 334 w 334"/>
                <a:gd name="T63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68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9" y="28"/>
                  </a:lnTo>
                  <a:lnTo>
                    <a:pt x="23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2" y="35"/>
                  </a:lnTo>
                  <a:lnTo>
                    <a:pt x="36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8" y="41"/>
                  </a:lnTo>
                  <a:lnTo>
                    <a:pt x="53" y="42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5" y="46"/>
                  </a:lnTo>
                  <a:lnTo>
                    <a:pt x="72" y="48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5" y="51"/>
                  </a:lnTo>
                  <a:lnTo>
                    <a:pt x="92" y="54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108" y="57"/>
                  </a:lnTo>
                  <a:lnTo>
                    <a:pt x="115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33" y="59"/>
                  </a:lnTo>
                  <a:lnTo>
                    <a:pt x="141" y="61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9" y="62"/>
                  </a:lnTo>
                  <a:lnTo>
                    <a:pt x="167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6" y="65"/>
                  </a:lnTo>
                  <a:lnTo>
                    <a:pt x="196" y="65"/>
                  </a:lnTo>
                  <a:lnTo>
                    <a:pt x="206" y="67"/>
                  </a:lnTo>
                  <a:lnTo>
                    <a:pt x="206" y="67"/>
                  </a:lnTo>
                  <a:lnTo>
                    <a:pt x="216" y="67"/>
                  </a:lnTo>
                  <a:lnTo>
                    <a:pt x="226" y="67"/>
                  </a:lnTo>
                  <a:lnTo>
                    <a:pt x="236" y="67"/>
                  </a:lnTo>
                  <a:lnTo>
                    <a:pt x="236" y="67"/>
                  </a:lnTo>
                  <a:lnTo>
                    <a:pt x="246" y="68"/>
                  </a:lnTo>
                  <a:lnTo>
                    <a:pt x="258" y="68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80" y="67"/>
                  </a:lnTo>
                  <a:lnTo>
                    <a:pt x="290" y="67"/>
                  </a:lnTo>
                  <a:lnTo>
                    <a:pt x="301" y="67"/>
                  </a:lnTo>
                  <a:lnTo>
                    <a:pt x="301" y="67"/>
                  </a:lnTo>
                  <a:lnTo>
                    <a:pt x="313" y="67"/>
                  </a:lnTo>
                  <a:lnTo>
                    <a:pt x="323" y="65"/>
                  </a:lnTo>
                  <a:lnTo>
                    <a:pt x="334" y="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150" y="12058"/>
              <a:ext cx="348" cy="72"/>
            </a:xfrm>
            <a:custGeom>
              <a:avLst/>
              <a:gdLst>
                <a:gd name="T0" fmla="*/ 0 w 336"/>
                <a:gd name="T1" fmla="*/ 3 h 66"/>
                <a:gd name="T2" fmla="*/ 2 w 336"/>
                <a:gd name="T3" fmla="*/ 9 h 66"/>
                <a:gd name="T4" fmla="*/ 3 w 336"/>
                <a:gd name="T5" fmla="*/ 11 h 66"/>
                <a:gd name="T6" fmla="*/ 7 w 336"/>
                <a:gd name="T7" fmla="*/ 16 h 66"/>
                <a:gd name="T8" fmla="*/ 10 w 336"/>
                <a:gd name="T9" fmla="*/ 19 h 66"/>
                <a:gd name="T10" fmla="*/ 16 w 336"/>
                <a:gd name="T11" fmla="*/ 24 h 66"/>
                <a:gd name="T12" fmla="*/ 20 w 336"/>
                <a:gd name="T13" fmla="*/ 26 h 66"/>
                <a:gd name="T14" fmla="*/ 27 w 336"/>
                <a:gd name="T15" fmla="*/ 32 h 66"/>
                <a:gd name="T16" fmla="*/ 32 w 336"/>
                <a:gd name="T17" fmla="*/ 33 h 66"/>
                <a:gd name="T18" fmla="*/ 42 w 336"/>
                <a:gd name="T19" fmla="*/ 37 h 66"/>
                <a:gd name="T20" fmla="*/ 48 w 336"/>
                <a:gd name="T21" fmla="*/ 39 h 66"/>
                <a:gd name="T22" fmla="*/ 59 w 336"/>
                <a:gd name="T23" fmla="*/ 43 h 66"/>
                <a:gd name="T24" fmla="*/ 65 w 336"/>
                <a:gd name="T25" fmla="*/ 45 h 66"/>
                <a:gd name="T26" fmla="*/ 79 w 336"/>
                <a:gd name="T27" fmla="*/ 49 h 66"/>
                <a:gd name="T28" fmla="*/ 85 w 336"/>
                <a:gd name="T29" fmla="*/ 50 h 66"/>
                <a:gd name="T30" fmla="*/ 101 w 336"/>
                <a:gd name="T31" fmla="*/ 53 h 66"/>
                <a:gd name="T32" fmla="*/ 108 w 336"/>
                <a:gd name="T33" fmla="*/ 55 h 66"/>
                <a:gd name="T34" fmla="*/ 124 w 336"/>
                <a:gd name="T35" fmla="*/ 58 h 66"/>
                <a:gd name="T36" fmla="*/ 133 w 336"/>
                <a:gd name="T37" fmla="*/ 59 h 66"/>
                <a:gd name="T38" fmla="*/ 150 w 336"/>
                <a:gd name="T39" fmla="*/ 60 h 66"/>
                <a:gd name="T40" fmla="*/ 159 w 336"/>
                <a:gd name="T41" fmla="*/ 62 h 66"/>
                <a:gd name="T42" fmla="*/ 177 w 336"/>
                <a:gd name="T43" fmla="*/ 63 h 66"/>
                <a:gd name="T44" fmla="*/ 187 w 336"/>
                <a:gd name="T45" fmla="*/ 63 h 66"/>
                <a:gd name="T46" fmla="*/ 206 w 336"/>
                <a:gd name="T47" fmla="*/ 65 h 66"/>
                <a:gd name="T48" fmla="*/ 216 w 336"/>
                <a:gd name="T49" fmla="*/ 66 h 66"/>
                <a:gd name="T50" fmla="*/ 236 w 336"/>
                <a:gd name="T51" fmla="*/ 66 h 66"/>
                <a:gd name="T52" fmla="*/ 248 w 336"/>
                <a:gd name="T53" fmla="*/ 66 h 66"/>
                <a:gd name="T54" fmla="*/ 268 w 336"/>
                <a:gd name="T55" fmla="*/ 66 h 66"/>
                <a:gd name="T56" fmla="*/ 280 w 336"/>
                <a:gd name="T57" fmla="*/ 66 h 66"/>
                <a:gd name="T58" fmla="*/ 301 w 336"/>
                <a:gd name="T59" fmla="*/ 66 h 66"/>
                <a:gd name="T60" fmla="*/ 313 w 336"/>
                <a:gd name="T61" fmla="*/ 65 h 66"/>
                <a:gd name="T62" fmla="*/ 336 w 336"/>
                <a:gd name="T63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6" h="66">
                  <a:moveTo>
                    <a:pt x="0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3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6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8" y="39"/>
                  </a:lnTo>
                  <a:lnTo>
                    <a:pt x="53" y="42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65" y="45"/>
                  </a:lnTo>
                  <a:lnTo>
                    <a:pt x="72" y="47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85" y="50"/>
                  </a:lnTo>
                  <a:lnTo>
                    <a:pt x="92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8" y="55"/>
                  </a:lnTo>
                  <a:lnTo>
                    <a:pt x="115" y="56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33" y="59"/>
                  </a:lnTo>
                  <a:lnTo>
                    <a:pt x="141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9" y="62"/>
                  </a:lnTo>
                  <a:lnTo>
                    <a:pt x="167" y="62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7" y="63"/>
                  </a:lnTo>
                  <a:lnTo>
                    <a:pt x="196" y="65"/>
                  </a:lnTo>
                  <a:lnTo>
                    <a:pt x="206" y="65"/>
                  </a:lnTo>
                  <a:lnTo>
                    <a:pt x="206" y="65"/>
                  </a:lnTo>
                  <a:lnTo>
                    <a:pt x="216" y="66"/>
                  </a:lnTo>
                  <a:lnTo>
                    <a:pt x="226" y="66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48" y="66"/>
                  </a:lnTo>
                  <a:lnTo>
                    <a:pt x="258" y="66"/>
                  </a:lnTo>
                  <a:lnTo>
                    <a:pt x="268" y="66"/>
                  </a:lnTo>
                  <a:lnTo>
                    <a:pt x="268" y="66"/>
                  </a:lnTo>
                  <a:lnTo>
                    <a:pt x="280" y="66"/>
                  </a:lnTo>
                  <a:lnTo>
                    <a:pt x="290" y="66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313" y="65"/>
                  </a:lnTo>
                  <a:lnTo>
                    <a:pt x="324" y="65"/>
                  </a:lnTo>
                  <a:lnTo>
                    <a:pt x="336" y="6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 rot="-224849">
              <a:off x="3802" y="12069"/>
              <a:ext cx="347" cy="65"/>
            </a:xfrm>
            <a:custGeom>
              <a:avLst/>
              <a:gdLst>
                <a:gd name="T0" fmla="*/ 336 w 336"/>
                <a:gd name="T1" fmla="*/ 3 h 59"/>
                <a:gd name="T2" fmla="*/ 333 w 336"/>
                <a:gd name="T3" fmla="*/ 9 h 59"/>
                <a:gd name="T4" fmla="*/ 331 w 336"/>
                <a:gd name="T5" fmla="*/ 12 h 59"/>
                <a:gd name="T6" fmla="*/ 327 w 336"/>
                <a:gd name="T7" fmla="*/ 16 h 59"/>
                <a:gd name="T8" fmla="*/ 326 w 336"/>
                <a:gd name="T9" fmla="*/ 19 h 59"/>
                <a:gd name="T10" fmla="*/ 318 w 336"/>
                <a:gd name="T11" fmla="*/ 25 h 59"/>
                <a:gd name="T12" fmla="*/ 316 w 336"/>
                <a:gd name="T13" fmla="*/ 26 h 59"/>
                <a:gd name="T14" fmla="*/ 307 w 336"/>
                <a:gd name="T15" fmla="*/ 30 h 59"/>
                <a:gd name="T16" fmla="*/ 303 w 336"/>
                <a:gd name="T17" fmla="*/ 33 h 59"/>
                <a:gd name="T18" fmla="*/ 291 w 336"/>
                <a:gd name="T19" fmla="*/ 36 h 59"/>
                <a:gd name="T20" fmla="*/ 287 w 336"/>
                <a:gd name="T21" fmla="*/ 39 h 59"/>
                <a:gd name="T22" fmla="*/ 274 w 336"/>
                <a:gd name="T23" fmla="*/ 42 h 59"/>
                <a:gd name="T24" fmla="*/ 268 w 336"/>
                <a:gd name="T25" fmla="*/ 43 h 59"/>
                <a:gd name="T26" fmla="*/ 256 w 336"/>
                <a:gd name="T27" fmla="*/ 48 h 59"/>
                <a:gd name="T28" fmla="*/ 249 w 336"/>
                <a:gd name="T29" fmla="*/ 49 h 59"/>
                <a:gd name="T30" fmla="*/ 233 w 336"/>
                <a:gd name="T31" fmla="*/ 50 h 59"/>
                <a:gd name="T32" fmla="*/ 226 w 336"/>
                <a:gd name="T33" fmla="*/ 52 h 59"/>
                <a:gd name="T34" fmla="*/ 210 w 336"/>
                <a:gd name="T35" fmla="*/ 55 h 59"/>
                <a:gd name="T36" fmla="*/ 202 w 336"/>
                <a:gd name="T37" fmla="*/ 55 h 59"/>
                <a:gd name="T38" fmla="*/ 184 w 336"/>
                <a:gd name="T39" fmla="*/ 56 h 59"/>
                <a:gd name="T40" fmla="*/ 176 w 336"/>
                <a:gd name="T41" fmla="*/ 58 h 59"/>
                <a:gd name="T42" fmla="*/ 157 w 336"/>
                <a:gd name="T43" fmla="*/ 58 h 59"/>
                <a:gd name="T44" fmla="*/ 147 w 336"/>
                <a:gd name="T45" fmla="*/ 59 h 59"/>
                <a:gd name="T46" fmla="*/ 127 w 336"/>
                <a:gd name="T47" fmla="*/ 59 h 59"/>
                <a:gd name="T48" fmla="*/ 118 w 336"/>
                <a:gd name="T49" fmla="*/ 59 h 59"/>
                <a:gd name="T50" fmla="*/ 97 w 336"/>
                <a:gd name="T51" fmla="*/ 59 h 59"/>
                <a:gd name="T52" fmla="*/ 87 w 336"/>
                <a:gd name="T53" fmla="*/ 59 h 59"/>
                <a:gd name="T54" fmla="*/ 65 w 336"/>
                <a:gd name="T55" fmla="*/ 58 h 59"/>
                <a:gd name="T56" fmla="*/ 55 w 336"/>
                <a:gd name="T57" fmla="*/ 58 h 59"/>
                <a:gd name="T58" fmla="*/ 33 w 336"/>
                <a:gd name="T59" fmla="*/ 56 h 59"/>
                <a:gd name="T60" fmla="*/ 22 w 336"/>
                <a:gd name="T61" fmla="*/ 55 h 59"/>
                <a:gd name="T62" fmla="*/ 0 w 336"/>
                <a:gd name="T63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6" h="59">
                  <a:moveTo>
                    <a:pt x="336" y="0"/>
                  </a:moveTo>
                  <a:lnTo>
                    <a:pt x="336" y="3"/>
                  </a:lnTo>
                  <a:lnTo>
                    <a:pt x="334" y="6"/>
                  </a:lnTo>
                  <a:lnTo>
                    <a:pt x="333" y="9"/>
                  </a:lnTo>
                  <a:lnTo>
                    <a:pt x="333" y="9"/>
                  </a:lnTo>
                  <a:lnTo>
                    <a:pt x="331" y="12"/>
                  </a:lnTo>
                  <a:lnTo>
                    <a:pt x="330" y="14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6" y="19"/>
                  </a:lnTo>
                  <a:lnTo>
                    <a:pt x="321" y="22"/>
                  </a:lnTo>
                  <a:lnTo>
                    <a:pt x="318" y="25"/>
                  </a:lnTo>
                  <a:lnTo>
                    <a:pt x="318" y="25"/>
                  </a:lnTo>
                  <a:lnTo>
                    <a:pt x="316" y="26"/>
                  </a:lnTo>
                  <a:lnTo>
                    <a:pt x="311" y="29"/>
                  </a:lnTo>
                  <a:lnTo>
                    <a:pt x="307" y="30"/>
                  </a:lnTo>
                  <a:lnTo>
                    <a:pt x="307" y="30"/>
                  </a:lnTo>
                  <a:lnTo>
                    <a:pt x="303" y="33"/>
                  </a:lnTo>
                  <a:lnTo>
                    <a:pt x="297" y="35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87" y="39"/>
                  </a:lnTo>
                  <a:lnTo>
                    <a:pt x="281" y="40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68" y="43"/>
                  </a:lnTo>
                  <a:lnTo>
                    <a:pt x="264" y="46"/>
                  </a:lnTo>
                  <a:lnTo>
                    <a:pt x="256" y="48"/>
                  </a:lnTo>
                  <a:lnTo>
                    <a:pt x="256" y="48"/>
                  </a:lnTo>
                  <a:lnTo>
                    <a:pt x="249" y="49"/>
                  </a:lnTo>
                  <a:lnTo>
                    <a:pt x="242" y="49"/>
                  </a:lnTo>
                  <a:lnTo>
                    <a:pt x="233" y="50"/>
                  </a:lnTo>
                  <a:lnTo>
                    <a:pt x="233" y="50"/>
                  </a:lnTo>
                  <a:lnTo>
                    <a:pt x="226" y="52"/>
                  </a:lnTo>
                  <a:lnTo>
                    <a:pt x="219" y="53"/>
                  </a:lnTo>
                  <a:lnTo>
                    <a:pt x="210" y="55"/>
                  </a:lnTo>
                  <a:lnTo>
                    <a:pt x="210" y="55"/>
                  </a:lnTo>
                  <a:lnTo>
                    <a:pt x="202" y="55"/>
                  </a:lnTo>
                  <a:lnTo>
                    <a:pt x="193" y="56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76" y="58"/>
                  </a:lnTo>
                  <a:lnTo>
                    <a:pt x="166" y="58"/>
                  </a:lnTo>
                  <a:lnTo>
                    <a:pt x="157" y="58"/>
                  </a:lnTo>
                  <a:lnTo>
                    <a:pt x="157" y="58"/>
                  </a:lnTo>
                  <a:lnTo>
                    <a:pt x="147" y="59"/>
                  </a:lnTo>
                  <a:lnTo>
                    <a:pt x="137" y="59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18" y="59"/>
                  </a:lnTo>
                  <a:lnTo>
                    <a:pt x="107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76" y="58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55" y="58"/>
                  </a:lnTo>
                  <a:lnTo>
                    <a:pt x="4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22" y="55"/>
                  </a:lnTo>
                  <a:lnTo>
                    <a:pt x="10" y="55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784" y="12082"/>
              <a:ext cx="347" cy="74"/>
            </a:xfrm>
            <a:custGeom>
              <a:avLst/>
              <a:gdLst>
                <a:gd name="T0" fmla="*/ 0 w 336"/>
                <a:gd name="T1" fmla="*/ 3 h 67"/>
                <a:gd name="T2" fmla="*/ 3 w 336"/>
                <a:gd name="T3" fmla="*/ 9 h 67"/>
                <a:gd name="T4" fmla="*/ 4 w 336"/>
                <a:gd name="T5" fmla="*/ 10 h 67"/>
                <a:gd name="T6" fmla="*/ 7 w 336"/>
                <a:gd name="T7" fmla="*/ 16 h 67"/>
                <a:gd name="T8" fmla="*/ 10 w 336"/>
                <a:gd name="T9" fmla="*/ 19 h 67"/>
                <a:gd name="T10" fmla="*/ 16 w 336"/>
                <a:gd name="T11" fmla="*/ 23 h 67"/>
                <a:gd name="T12" fmla="*/ 20 w 336"/>
                <a:gd name="T13" fmla="*/ 26 h 67"/>
                <a:gd name="T14" fmla="*/ 27 w 336"/>
                <a:gd name="T15" fmla="*/ 31 h 67"/>
                <a:gd name="T16" fmla="*/ 32 w 336"/>
                <a:gd name="T17" fmla="*/ 34 h 67"/>
                <a:gd name="T18" fmla="*/ 42 w 336"/>
                <a:gd name="T19" fmla="*/ 38 h 67"/>
                <a:gd name="T20" fmla="*/ 47 w 336"/>
                <a:gd name="T21" fmla="*/ 39 h 67"/>
                <a:gd name="T22" fmla="*/ 59 w 336"/>
                <a:gd name="T23" fmla="*/ 44 h 67"/>
                <a:gd name="T24" fmla="*/ 65 w 336"/>
                <a:gd name="T25" fmla="*/ 45 h 67"/>
                <a:gd name="T26" fmla="*/ 79 w 336"/>
                <a:gd name="T27" fmla="*/ 48 h 67"/>
                <a:gd name="T28" fmla="*/ 85 w 336"/>
                <a:gd name="T29" fmla="*/ 49 h 67"/>
                <a:gd name="T30" fmla="*/ 101 w 336"/>
                <a:gd name="T31" fmla="*/ 54 h 67"/>
                <a:gd name="T32" fmla="*/ 108 w 336"/>
                <a:gd name="T33" fmla="*/ 55 h 67"/>
                <a:gd name="T34" fmla="*/ 124 w 336"/>
                <a:gd name="T35" fmla="*/ 57 h 67"/>
                <a:gd name="T36" fmla="*/ 132 w 336"/>
                <a:gd name="T37" fmla="*/ 58 h 67"/>
                <a:gd name="T38" fmla="*/ 150 w 336"/>
                <a:gd name="T39" fmla="*/ 61 h 67"/>
                <a:gd name="T40" fmla="*/ 158 w 336"/>
                <a:gd name="T41" fmla="*/ 61 h 67"/>
                <a:gd name="T42" fmla="*/ 177 w 336"/>
                <a:gd name="T43" fmla="*/ 62 h 67"/>
                <a:gd name="T44" fmla="*/ 187 w 336"/>
                <a:gd name="T45" fmla="*/ 64 h 67"/>
                <a:gd name="T46" fmla="*/ 206 w 336"/>
                <a:gd name="T47" fmla="*/ 65 h 67"/>
                <a:gd name="T48" fmla="*/ 216 w 336"/>
                <a:gd name="T49" fmla="*/ 65 h 67"/>
                <a:gd name="T50" fmla="*/ 236 w 336"/>
                <a:gd name="T51" fmla="*/ 65 h 67"/>
                <a:gd name="T52" fmla="*/ 248 w 336"/>
                <a:gd name="T53" fmla="*/ 67 h 67"/>
                <a:gd name="T54" fmla="*/ 268 w 336"/>
                <a:gd name="T55" fmla="*/ 67 h 67"/>
                <a:gd name="T56" fmla="*/ 279 w 336"/>
                <a:gd name="T57" fmla="*/ 67 h 67"/>
                <a:gd name="T58" fmla="*/ 301 w 336"/>
                <a:gd name="T59" fmla="*/ 65 h 67"/>
                <a:gd name="T60" fmla="*/ 312 w 336"/>
                <a:gd name="T61" fmla="*/ 65 h 67"/>
                <a:gd name="T62" fmla="*/ 336 w 336"/>
                <a:gd name="T63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6" h="67">
                  <a:moveTo>
                    <a:pt x="0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2" y="34"/>
                  </a:lnTo>
                  <a:lnTo>
                    <a:pt x="37" y="35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7" y="39"/>
                  </a:lnTo>
                  <a:lnTo>
                    <a:pt x="53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5" y="45"/>
                  </a:lnTo>
                  <a:lnTo>
                    <a:pt x="72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5" y="49"/>
                  </a:lnTo>
                  <a:lnTo>
                    <a:pt x="92" y="52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8" y="55"/>
                  </a:lnTo>
                  <a:lnTo>
                    <a:pt x="115" y="55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32" y="58"/>
                  </a:lnTo>
                  <a:lnTo>
                    <a:pt x="141" y="59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58" y="61"/>
                  </a:lnTo>
                  <a:lnTo>
                    <a:pt x="168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87" y="64"/>
                  </a:lnTo>
                  <a:lnTo>
                    <a:pt x="196" y="64"/>
                  </a:lnTo>
                  <a:lnTo>
                    <a:pt x="206" y="65"/>
                  </a:lnTo>
                  <a:lnTo>
                    <a:pt x="206" y="65"/>
                  </a:lnTo>
                  <a:lnTo>
                    <a:pt x="216" y="65"/>
                  </a:lnTo>
                  <a:lnTo>
                    <a:pt x="226" y="65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48" y="67"/>
                  </a:lnTo>
                  <a:lnTo>
                    <a:pt x="258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79" y="67"/>
                  </a:lnTo>
                  <a:lnTo>
                    <a:pt x="291" y="65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2" y="65"/>
                  </a:lnTo>
                  <a:lnTo>
                    <a:pt x="324" y="65"/>
                  </a:lnTo>
                  <a:lnTo>
                    <a:pt x="336" y="6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 rot="142614">
              <a:off x="4434" y="12077"/>
              <a:ext cx="349" cy="63"/>
            </a:xfrm>
            <a:custGeom>
              <a:avLst/>
              <a:gdLst>
                <a:gd name="T0" fmla="*/ 337 w 337"/>
                <a:gd name="T1" fmla="*/ 3 h 58"/>
                <a:gd name="T2" fmla="*/ 335 w 337"/>
                <a:gd name="T3" fmla="*/ 8 h 58"/>
                <a:gd name="T4" fmla="*/ 334 w 337"/>
                <a:gd name="T5" fmla="*/ 11 h 58"/>
                <a:gd name="T6" fmla="*/ 328 w 337"/>
                <a:gd name="T7" fmla="*/ 16 h 58"/>
                <a:gd name="T8" fmla="*/ 326 w 337"/>
                <a:gd name="T9" fmla="*/ 19 h 58"/>
                <a:gd name="T10" fmla="*/ 319 w 337"/>
                <a:gd name="T11" fmla="*/ 24 h 58"/>
                <a:gd name="T12" fmla="*/ 316 w 337"/>
                <a:gd name="T13" fmla="*/ 26 h 58"/>
                <a:gd name="T14" fmla="*/ 308 w 337"/>
                <a:gd name="T15" fmla="*/ 31 h 58"/>
                <a:gd name="T16" fmla="*/ 303 w 337"/>
                <a:gd name="T17" fmla="*/ 32 h 58"/>
                <a:gd name="T18" fmla="*/ 293 w 337"/>
                <a:gd name="T19" fmla="*/ 36 h 58"/>
                <a:gd name="T20" fmla="*/ 288 w 337"/>
                <a:gd name="T21" fmla="*/ 38 h 58"/>
                <a:gd name="T22" fmla="*/ 276 w 337"/>
                <a:gd name="T23" fmla="*/ 41 h 58"/>
                <a:gd name="T24" fmla="*/ 269 w 337"/>
                <a:gd name="T25" fmla="*/ 44 h 58"/>
                <a:gd name="T26" fmla="*/ 256 w 337"/>
                <a:gd name="T27" fmla="*/ 47 h 58"/>
                <a:gd name="T28" fmla="*/ 249 w 337"/>
                <a:gd name="T29" fmla="*/ 48 h 58"/>
                <a:gd name="T30" fmla="*/ 234 w 337"/>
                <a:gd name="T31" fmla="*/ 49 h 58"/>
                <a:gd name="T32" fmla="*/ 226 w 337"/>
                <a:gd name="T33" fmla="*/ 51 h 58"/>
                <a:gd name="T34" fmla="*/ 210 w 337"/>
                <a:gd name="T35" fmla="*/ 54 h 58"/>
                <a:gd name="T36" fmla="*/ 201 w 337"/>
                <a:gd name="T37" fmla="*/ 54 h 58"/>
                <a:gd name="T38" fmla="*/ 184 w 337"/>
                <a:gd name="T39" fmla="*/ 55 h 58"/>
                <a:gd name="T40" fmla="*/ 175 w 337"/>
                <a:gd name="T41" fmla="*/ 57 h 58"/>
                <a:gd name="T42" fmla="*/ 156 w 337"/>
                <a:gd name="T43" fmla="*/ 57 h 58"/>
                <a:gd name="T44" fmla="*/ 146 w 337"/>
                <a:gd name="T45" fmla="*/ 58 h 58"/>
                <a:gd name="T46" fmla="*/ 128 w 337"/>
                <a:gd name="T47" fmla="*/ 58 h 58"/>
                <a:gd name="T48" fmla="*/ 118 w 337"/>
                <a:gd name="T49" fmla="*/ 58 h 58"/>
                <a:gd name="T50" fmla="*/ 96 w 337"/>
                <a:gd name="T51" fmla="*/ 58 h 58"/>
                <a:gd name="T52" fmla="*/ 86 w 337"/>
                <a:gd name="T53" fmla="*/ 58 h 58"/>
                <a:gd name="T54" fmla="*/ 64 w 337"/>
                <a:gd name="T55" fmla="*/ 57 h 58"/>
                <a:gd name="T56" fmla="*/ 54 w 337"/>
                <a:gd name="T57" fmla="*/ 57 h 58"/>
                <a:gd name="T58" fmla="*/ 33 w 337"/>
                <a:gd name="T59" fmla="*/ 55 h 58"/>
                <a:gd name="T60" fmla="*/ 21 w 337"/>
                <a:gd name="T61" fmla="*/ 54 h 58"/>
                <a:gd name="T62" fmla="*/ 0 w 337"/>
                <a:gd name="T63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58">
                  <a:moveTo>
                    <a:pt x="337" y="0"/>
                  </a:moveTo>
                  <a:lnTo>
                    <a:pt x="337" y="3"/>
                  </a:lnTo>
                  <a:lnTo>
                    <a:pt x="337" y="6"/>
                  </a:lnTo>
                  <a:lnTo>
                    <a:pt x="335" y="8"/>
                  </a:lnTo>
                  <a:lnTo>
                    <a:pt x="335" y="8"/>
                  </a:lnTo>
                  <a:lnTo>
                    <a:pt x="334" y="11"/>
                  </a:lnTo>
                  <a:lnTo>
                    <a:pt x="331" y="13"/>
                  </a:lnTo>
                  <a:lnTo>
                    <a:pt x="328" y="16"/>
                  </a:lnTo>
                  <a:lnTo>
                    <a:pt x="328" y="16"/>
                  </a:lnTo>
                  <a:lnTo>
                    <a:pt x="326" y="19"/>
                  </a:lnTo>
                  <a:lnTo>
                    <a:pt x="324" y="21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16" y="26"/>
                  </a:lnTo>
                  <a:lnTo>
                    <a:pt x="312" y="28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3" y="32"/>
                  </a:lnTo>
                  <a:lnTo>
                    <a:pt x="298" y="34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88" y="38"/>
                  </a:lnTo>
                  <a:lnTo>
                    <a:pt x="282" y="39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69" y="44"/>
                  </a:lnTo>
                  <a:lnTo>
                    <a:pt x="263" y="45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49" y="48"/>
                  </a:lnTo>
                  <a:lnTo>
                    <a:pt x="241" y="49"/>
                  </a:lnTo>
                  <a:lnTo>
                    <a:pt x="234" y="49"/>
                  </a:lnTo>
                  <a:lnTo>
                    <a:pt x="234" y="49"/>
                  </a:lnTo>
                  <a:lnTo>
                    <a:pt x="226" y="51"/>
                  </a:lnTo>
                  <a:lnTo>
                    <a:pt x="218" y="52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01" y="54"/>
                  </a:lnTo>
                  <a:lnTo>
                    <a:pt x="192" y="55"/>
                  </a:lnTo>
                  <a:lnTo>
                    <a:pt x="184" y="55"/>
                  </a:lnTo>
                  <a:lnTo>
                    <a:pt x="184" y="55"/>
                  </a:lnTo>
                  <a:lnTo>
                    <a:pt x="175" y="57"/>
                  </a:lnTo>
                  <a:lnTo>
                    <a:pt x="165" y="57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46" y="58"/>
                  </a:lnTo>
                  <a:lnTo>
                    <a:pt x="136" y="58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86" y="58"/>
                  </a:lnTo>
                  <a:lnTo>
                    <a:pt x="76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54" y="57"/>
                  </a:lnTo>
                  <a:lnTo>
                    <a:pt x="4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21" y="54"/>
                  </a:lnTo>
                  <a:lnTo>
                    <a:pt x="10" y="54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455" y="12095"/>
              <a:ext cx="349" cy="72"/>
            </a:xfrm>
            <a:custGeom>
              <a:avLst/>
              <a:gdLst>
                <a:gd name="T0" fmla="*/ 2 w 337"/>
                <a:gd name="T1" fmla="*/ 3 h 65"/>
                <a:gd name="T2" fmla="*/ 3 w 337"/>
                <a:gd name="T3" fmla="*/ 9 h 65"/>
                <a:gd name="T4" fmla="*/ 5 w 337"/>
                <a:gd name="T5" fmla="*/ 10 h 65"/>
                <a:gd name="T6" fmla="*/ 9 w 337"/>
                <a:gd name="T7" fmla="*/ 16 h 65"/>
                <a:gd name="T8" fmla="*/ 12 w 337"/>
                <a:gd name="T9" fmla="*/ 19 h 65"/>
                <a:gd name="T10" fmla="*/ 18 w 337"/>
                <a:gd name="T11" fmla="*/ 23 h 65"/>
                <a:gd name="T12" fmla="*/ 20 w 337"/>
                <a:gd name="T13" fmla="*/ 26 h 65"/>
                <a:gd name="T14" fmla="*/ 29 w 337"/>
                <a:gd name="T15" fmla="*/ 31 h 65"/>
                <a:gd name="T16" fmla="*/ 33 w 337"/>
                <a:gd name="T17" fmla="*/ 34 h 65"/>
                <a:gd name="T18" fmla="*/ 44 w 337"/>
                <a:gd name="T19" fmla="*/ 38 h 65"/>
                <a:gd name="T20" fmla="*/ 49 w 337"/>
                <a:gd name="T21" fmla="*/ 39 h 65"/>
                <a:gd name="T22" fmla="*/ 61 w 337"/>
                <a:gd name="T23" fmla="*/ 44 h 65"/>
                <a:gd name="T24" fmla="*/ 67 w 337"/>
                <a:gd name="T25" fmla="*/ 45 h 65"/>
                <a:gd name="T26" fmla="*/ 80 w 337"/>
                <a:gd name="T27" fmla="*/ 48 h 65"/>
                <a:gd name="T28" fmla="*/ 87 w 337"/>
                <a:gd name="T29" fmla="*/ 49 h 65"/>
                <a:gd name="T30" fmla="*/ 103 w 337"/>
                <a:gd name="T31" fmla="*/ 52 h 65"/>
                <a:gd name="T32" fmla="*/ 110 w 337"/>
                <a:gd name="T33" fmla="*/ 54 h 65"/>
                <a:gd name="T34" fmla="*/ 126 w 337"/>
                <a:gd name="T35" fmla="*/ 57 h 65"/>
                <a:gd name="T36" fmla="*/ 134 w 337"/>
                <a:gd name="T37" fmla="*/ 58 h 65"/>
                <a:gd name="T38" fmla="*/ 152 w 337"/>
                <a:gd name="T39" fmla="*/ 59 h 65"/>
                <a:gd name="T40" fmla="*/ 160 w 337"/>
                <a:gd name="T41" fmla="*/ 61 h 65"/>
                <a:gd name="T42" fmla="*/ 179 w 337"/>
                <a:gd name="T43" fmla="*/ 62 h 65"/>
                <a:gd name="T44" fmla="*/ 189 w 337"/>
                <a:gd name="T45" fmla="*/ 62 h 65"/>
                <a:gd name="T46" fmla="*/ 208 w 337"/>
                <a:gd name="T47" fmla="*/ 64 h 65"/>
                <a:gd name="T48" fmla="*/ 218 w 337"/>
                <a:gd name="T49" fmla="*/ 64 h 65"/>
                <a:gd name="T50" fmla="*/ 238 w 337"/>
                <a:gd name="T51" fmla="*/ 65 h 65"/>
                <a:gd name="T52" fmla="*/ 249 w 337"/>
                <a:gd name="T53" fmla="*/ 65 h 65"/>
                <a:gd name="T54" fmla="*/ 271 w 337"/>
                <a:gd name="T55" fmla="*/ 65 h 65"/>
                <a:gd name="T56" fmla="*/ 281 w 337"/>
                <a:gd name="T57" fmla="*/ 65 h 65"/>
                <a:gd name="T58" fmla="*/ 303 w 337"/>
                <a:gd name="T59" fmla="*/ 64 h 65"/>
                <a:gd name="T60" fmla="*/ 314 w 337"/>
                <a:gd name="T61" fmla="*/ 64 h 65"/>
                <a:gd name="T62" fmla="*/ 337 w 337"/>
                <a:gd name="T63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65">
                  <a:moveTo>
                    <a:pt x="0" y="0"/>
                  </a:move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10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9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0" y="26"/>
                  </a:lnTo>
                  <a:lnTo>
                    <a:pt x="25" y="29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3" y="34"/>
                  </a:lnTo>
                  <a:lnTo>
                    <a:pt x="38" y="35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9" y="39"/>
                  </a:lnTo>
                  <a:lnTo>
                    <a:pt x="55" y="41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7" y="45"/>
                  </a:lnTo>
                  <a:lnTo>
                    <a:pt x="74" y="46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7" y="49"/>
                  </a:lnTo>
                  <a:lnTo>
                    <a:pt x="94" y="51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10" y="54"/>
                  </a:lnTo>
                  <a:lnTo>
                    <a:pt x="117" y="55"/>
                  </a:lnTo>
                  <a:lnTo>
                    <a:pt x="126" y="57"/>
                  </a:lnTo>
                  <a:lnTo>
                    <a:pt x="126" y="57"/>
                  </a:lnTo>
                  <a:lnTo>
                    <a:pt x="134" y="58"/>
                  </a:lnTo>
                  <a:lnTo>
                    <a:pt x="143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60" y="61"/>
                  </a:lnTo>
                  <a:lnTo>
                    <a:pt x="170" y="61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9" y="6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8" y="64"/>
                  </a:lnTo>
                  <a:lnTo>
                    <a:pt x="22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49" y="65"/>
                  </a:lnTo>
                  <a:lnTo>
                    <a:pt x="260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81" y="65"/>
                  </a:lnTo>
                  <a:lnTo>
                    <a:pt x="293" y="64"/>
                  </a:lnTo>
                  <a:lnTo>
                    <a:pt x="303" y="64"/>
                  </a:lnTo>
                  <a:lnTo>
                    <a:pt x="303" y="64"/>
                  </a:lnTo>
                  <a:lnTo>
                    <a:pt x="314" y="64"/>
                  </a:lnTo>
                  <a:lnTo>
                    <a:pt x="326" y="62"/>
                  </a:lnTo>
                  <a:lnTo>
                    <a:pt x="337" y="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105" y="12093"/>
              <a:ext cx="350" cy="64"/>
            </a:xfrm>
            <a:custGeom>
              <a:avLst/>
              <a:gdLst>
                <a:gd name="T0" fmla="*/ 338 w 338"/>
                <a:gd name="T1" fmla="*/ 3 h 58"/>
                <a:gd name="T2" fmla="*/ 337 w 338"/>
                <a:gd name="T3" fmla="*/ 8 h 58"/>
                <a:gd name="T4" fmla="*/ 334 w 338"/>
                <a:gd name="T5" fmla="*/ 11 h 58"/>
                <a:gd name="T6" fmla="*/ 330 w 338"/>
                <a:gd name="T7" fmla="*/ 16 h 58"/>
                <a:gd name="T8" fmla="*/ 328 w 338"/>
                <a:gd name="T9" fmla="*/ 19 h 58"/>
                <a:gd name="T10" fmla="*/ 321 w 338"/>
                <a:gd name="T11" fmla="*/ 24 h 58"/>
                <a:gd name="T12" fmla="*/ 318 w 338"/>
                <a:gd name="T13" fmla="*/ 26 h 58"/>
                <a:gd name="T14" fmla="*/ 310 w 338"/>
                <a:gd name="T15" fmla="*/ 31 h 58"/>
                <a:gd name="T16" fmla="*/ 304 w 338"/>
                <a:gd name="T17" fmla="*/ 32 h 58"/>
                <a:gd name="T18" fmla="*/ 294 w 338"/>
                <a:gd name="T19" fmla="*/ 36 h 58"/>
                <a:gd name="T20" fmla="*/ 289 w 338"/>
                <a:gd name="T21" fmla="*/ 38 h 58"/>
                <a:gd name="T22" fmla="*/ 276 w 338"/>
                <a:gd name="T23" fmla="*/ 41 h 58"/>
                <a:gd name="T24" fmla="*/ 271 w 338"/>
                <a:gd name="T25" fmla="*/ 44 h 58"/>
                <a:gd name="T26" fmla="*/ 258 w 338"/>
                <a:gd name="T27" fmla="*/ 47 h 58"/>
                <a:gd name="T28" fmla="*/ 250 w 338"/>
                <a:gd name="T29" fmla="*/ 48 h 58"/>
                <a:gd name="T30" fmla="*/ 235 w 338"/>
                <a:gd name="T31" fmla="*/ 49 h 58"/>
                <a:gd name="T32" fmla="*/ 227 w 338"/>
                <a:gd name="T33" fmla="*/ 51 h 58"/>
                <a:gd name="T34" fmla="*/ 212 w 338"/>
                <a:gd name="T35" fmla="*/ 54 h 58"/>
                <a:gd name="T36" fmla="*/ 203 w 338"/>
                <a:gd name="T37" fmla="*/ 54 h 58"/>
                <a:gd name="T38" fmla="*/ 186 w 338"/>
                <a:gd name="T39" fmla="*/ 55 h 58"/>
                <a:gd name="T40" fmla="*/ 176 w 338"/>
                <a:gd name="T41" fmla="*/ 57 h 58"/>
                <a:gd name="T42" fmla="*/ 158 w 338"/>
                <a:gd name="T43" fmla="*/ 57 h 58"/>
                <a:gd name="T44" fmla="*/ 148 w 338"/>
                <a:gd name="T45" fmla="*/ 58 h 58"/>
                <a:gd name="T46" fmla="*/ 128 w 338"/>
                <a:gd name="T47" fmla="*/ 58 h 58"/>
                <a:gd name="T48" fmla="*/ 118 w 338"/>
                <a:gd name="T49" fmla="*/ 58 h 58"/>
                <a:gd name="T50" fmla="*/ 98 w 338"/>
                <a:gd name="T51" fmla="*/ 58 h 58"/>
                <a:gd name="T52" fmla="*/ 88 w 338"/>
                <a:gd name="T53" fmla="*/ 58 h 58"/>
                <a:gd name="T54" fmla="*/ 66 w 338"/>
                <a:gd name="T55" fmla="*/ 57 h 58"/>
                <a:gd name="T56" fmla="*/ 56 w 338"/>
                <a:gd name="T57" fmla="*/ 57 h 58"/>
                <a:gd name="T58" fmla="*/ 33 w 338"/>
                <a:gd name="T59" fmla="*/ 55 h 58"/>
                <a:gd name="T60" fmla="*/ 23 w 338"/>
                <a:gd name="T61" fmla="*/ 54 h 58"/>
                <a:gd name="T62" fmla="*/ 0 w 338"/>
                <a:gd name="T63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8" h="58">
                  <a:moveTo>
                    <a:pt x="338" y="0"/>
                  </a:moveTo>
                  <a:lnTo>
                    <a:pt x="338" y="3"/>
                  </a:lnTo>
                  <a:lnTo>
                    <a:pt x="338" y="6"/>
                  </a:lnTo>
                  <a:lnTo>
                    <a:pt x="337" y="8"/>
                  </a:lnTo>
                  <a:lnTo>
                    <a:pt x="337" y="8"/>
                  </a:lnTo>
                  <a:lnTo>
                    <a:pt x="334" y="11"/>
                  </a:lnTo>
                  <a:lnTo>
                    <a:pt x="333" y="13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28" y="19"/>
                  </a:lnTo>
                  <a:lnTo>
                    <a:pt x="324" y="21"/>
                  </a:lnTo>
                  <a:lnTo>
                    <a:pt x="321" y="24"/>
                  </a:lnTo>
                  <a:lnTo>
                    <a:pt x="321" y="24"/>
                  </a:lnTo>
                  <a:lnTo>
                    <a:pt x="318" y="26"/>
                  </a:lnTo>
                  <a:lnTo>
                    <a:pt x="314" y="28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04" y="32"/>
                  </a:lnTo>
                  <a:lnTo>
                    <a:pt x="299" y="34"/>
                  </a:lnTo>
                  <a:lnTo>
                    <a:pt x="294" y="36"/>
                  </a:lnTo>
                  <a:lnTo>
                    <a:pt x="294" y="36"/>
                  </a:lnTo>
                  <a:lnTo>
                    <a:pt x="289" y="38"/>
                  </a:lnTo>
                  <a:lnTo>
                    <a:pt x="284" y="39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1" y="44"/>
                  </a:lnTo>
                  <a:lnTo>
                    <a:pt x="263" y="45"/>
                  </a:lnTo>
                  <a:lnTo>
                    <a:pt x="258" y="47"/>
                  </a:lnTo>
                  <a:lnTo>
                    <a:pt x="258" y="47"/>
                  </a:lnTo>
                  <a:lnTo>
                    <a:pt x="250" y="48"/>
                  </a:lnTo>
                  <a:lnTo>
                    <a:pt x="243" y="49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27" y="51"/>
                  </a:lnTo>
                  <a:lnTo>
                    <a:pt x="219" y="52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03" y="54"/>
                  </a:lnTo>
                  <a:lnTo>
                    <a:pt x="194" y="55"/>
                  </a:lnTo>
                  <a:lnTo>
                    <a:pt x="186" y="55"/>
                  </a:lnTo>
                  <a:lnTo>
                    <a:pt x="186" y="55"/>
                  </a:lnTo>
                  <a:lnTo>
                    <a:pt x="176" y="57"/>
                  </a:lnTo>
                  <a:lnTo>
                    <a:pt x="167" y="57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48" y="58"/>
                  </a:lnTo>
                  <a:lnTo>
                    <a:pt x="138" y="58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88" y="58"/>
                  </a:lnTo>
                  <a:lnTo>
                    <a:pt x="78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56" y="57"/>
                  </a:lnTo>
                  <a:lnTo>
                    <a:pt x="4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23" y="54"/>
                  </a:lnTo>
                  <a:lnTo>
                    <a:pt x="11" y="54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140" y="12107"/>
              <a:ext cx="348" cy="75"/>
            </a:xfrm>
            <a:custGeom>
              <a:avLst/>
              <a:gdLst>
                <a:gd name="T0" fmla="*/ 0 w 336"/>
                <a:gd name="T1" fmla="*/ 3 h 68"/>
                <a:gd name="T2" fmla="*/ 3 w 336"/>
                <a:gd name="T3" fmla="*/ 9 h 68"/>
                <a:gd name="T4" fmla="*/ 3 w 336"/>
                <a:gd name="T5" fmla="*/ 12 h 68"/>
                <a:gd name="T6" fmla="*/ 7 w 336"/>
                <a:gd name="T7" fmla="*/ 18 h 68"/>
                <a:gd name="T8" fmla="*/ 10 w 336"/>
                <a:gd name="T9" fmla="*/ 20 h 68"/>
                <a:gd name="T10" fmla="*/ 16 w 336"/>
                <a:gd name="T11" fmla="*/ 25 h 68"/>
                <a:gd name="T12" fmla="*/ 20 w 336"/>
                <a:gd name="T13" fmla="*/ 28 h 68"/>
                <a:gd name="T14" fmla="*/ 27 w 336"/>
                <a:gd name="T15" fmla="*/ 32 h 68"/>
                <a:gd name="T16" fmla="*/ 32 w 336"/>
                <a:gd name="T17" fmla="*/ 35 h 68"/>
                <a:gd name="T18" fmla="*/ 42 w 336"/>
                <a:gd name="T19" fmla="*/ 38 h 68"/>
                <a:gd name="T20" fmla="*/ 48 w 336"/>
                <a:gd name="T21" fmla="*/ 41 h 68"/>
                <a:gd name="T22" fmla="*/ 59 w 336"/>
                <a:gd name="T23" fmla="*/ 45 h 68"/>
                <a:gd name="T24" fmla="*/ 65 w 336"/>
                <a:gd name="T25" fmla="*/ 46 h 68"/>
                <a:gd name="T26" fmla="*/ 79 w 336"/>
                <a:gd name="T27" fmla="*/ 49 h 68"/>
                <a:gd name="T28" fmla="*/ 85 w 336"/>
                <a:gd name="T29" fmla="*/ 51 h 68"/>
                <a:gd name="T30" fmla="*/ 101 w 336"/>
                <a:gd name="T31" fmla="*/ 55 h 68"/>
                <a:gd name="T32" fmla="*/ 108 w 336"/>
                <a:gd name="T33" fmla="*/ 56 h 68"/>
                <a:gd name="T34" fmla="*/ 124 w 336"/>
                <a:gd name="T35" fmla="*/ 58 h 68"/>
                <a:gd name="T36" fmla="*/ 133 w 336"/>
                <a:gd name="T37" fmla="*/ 59 h 68"/>
                <a:gd name="T38" fmla="*/ 150 w 336"/>
                <a:gd name="T39" fmla="*/ 62 h 68"/>
                <a:gd name="T40" fmla="*/ 158 w 336"/>
                <a:gd name="T41" fmla="*/ 62 h 68"/>
                <a:gd name="T42" fmla="*/ 177 w 336"/>
                <a:gd name="T43" fmla="*/ 64 h 68"/>
                <a:gd name="T44" fmla="*/ 187 w 336"/>
                <a:gd name="T45" fmla="*/ 65 h 68"/>
                <a:gd name="T46" fmla="*/ 206 w 336"/>
                <a:gd name="T47" fmla="*/ 67 h 68"/>
                <a:gd name="T48" fmla="*/ 216 w 336"/>
                <a:gd name="T49" fmla="*/ 67 h 68"/>
                <a:gd name="T50" fmla="*/ 236 w 336"/>
                <a:gd name="T51" fmla="*/ 67 h 68"/>
                <a:gd name="T52" fmla="*/ 248 w 336"/>
                <a:gd name="T53" fmla="*/ 68 h 68"/>
                <a:gd name="T54" fmla="*/ 268 w 336"/>
                <a:gd name="T55" fmla="*/ 68 h 68"/>
                <a:gd name="T56" fmla="*/ 279 w 336"/>
                <a:gd name="T57" fmla="*/ 67 h 68"/>
                <a:gd name="T58" fmla="*/ 301 w 336"/>
                <a:gd name="T59" fmla="*/ 67 h 68"/>
                <a:gd name="T60" fmla="*/ 313 w 336"/>
                <a:gd name="T61" fmla="*/ 67 h 68"/>
                <a:gd name="T62" fmla="*/ 336 w 336"/>
                <a:gd name="T63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6" h="68">
                  <a:moveTo>
                    <a:pt x="0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3" y="22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0" y="28"/>
                  </a:lnTo>
                  <a:lnTo>
                    <a:pt x="23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2" y="35"/>
                  </a:lnTo>
                  <a:lnTo>
                    <a:pt x="38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8" y="41"/>
                  </a:lnTo>
                  <a:lnTo>
                    <a:pt x="53" y="42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5" y="46"/>
                  </a:lnTo>
                  <a:lnTo>
                    <a:pt x="72" y="48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85" y="51"/>
                  </a:lnTo>
                  <a:lnTo>
                    <a:pt x="92" y="54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8" y="56"/>
                  </a:lnTo>
                  <a:lnTo>
                    <a:pt x="115" y="56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33" y="59"/>
                  </a:lnTo>
                  <a:lnTo>
                    <a:pt x="141" y="61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8" y="62"/>
                  </a:lnTo>
                  <a:lnTo>
                    <a:pt x="167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7" y="65"/>
                  </a:lnTo>
                  <a:lnTo>
                    <a:pt x="196" y="65"/>
                  </a:lnTo>
                  <a:lnTo>
                    <a:pt x="206" y="67"/>
                  </a:lnTo>
                  <a:lnTo>
                    <a:pt x="206" y="67"/>
                  </a:lnTo>
                  <a:lnTo>
                    <a:pt x="216" y="67"/>
                  </a:lnTo>
                  <a:lnTo>
                    <a:pt x="226" y="67"/>
                  </a:lnTo>
                  <a:lnTo>
                    <a:pt x="236" y="67"/>
                  </a:lnTo>
                  <a:lnTo>
                    <a:pt x="236" y="67"/>
                  </a:lnTo>
                  <a:lnTo>
                    <a:pt x="248" y="68"/>
                  </a:lnTo>
                  <a:lnTo>
                    <a:pt x="25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79" y="67"/>
                  </a:lnTo>
                  <a:lnTo>
                    <a:pt x="290" y="67"/>
                  </a:lnTo>
                  <a:lnTo>
                    <a:pt x="301" y="67"/>
                  </a:lnTo>
                  <a:lnTo>
                    <a:pt x="301" y="67"/>
                  </a:lnTo>
                  <a:lnTo>
                    <a:pt x="313" y="67"/>
                  </a:lnTo>
                  <a:lnTo>
                    <a:pt x="324" y="65"/>
                  </a:lnTo>
                  <a:lnTo>
                    <a:pt x="336" y="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787" y="12108"/>
              <a:ext cx="349" cy="65"/>
            </a:xfrm>
            <a:custGeom>
              <a:avLst/>
              <a:gdLst>
                <a:gd name="T0" fmla="*/ 337 w 337"/>
                <a:gd name="T1" fmla="*/ 3 h 59"/>
                <a:gd name="T2" fmla="*/ 334 w 337"/>
                <a:gd name="T3" fmla="*/ 9 h 59"/>
                <a:gd name="T4" fmla="*/ 332 w 337"/>
                <a:gd name="T5" fmla="*/ 12 h 59"/>
                <a:gd name="T6" fmla="*/ 328 w 337"/>
                <a:gd name="T7" fmla="*/ 18 h 59"/>
                <a:gd name="T8" fmla="*/ 327 w 337"/>
                <a:gd name="T9" fmla="*/ 19 h 59"/>
                <a:gd name="T10" fmla="*/ 319 w 337"/>
                <a:gd name="T11" fmla="*/ 25 h 59"/>
                <a:gd name="T12" fmla="*/ 316 w 337"/>
                <a:gd name="T13" fmla="*/ 26 h 59"/>
                <a:gd name="T14" fmla="*/ 308 w 337"/>
                <a:gd name="T15" fmla="*/ 31 h 59"/>
                <a:gd name="T16" fmla="*/ 304 w 337"/>
                <a:gd name="T17" fmla="*/ 34 h 59"/>
                <a:gd name="T18" fmla="*/ 293 w 337"/>
                <a:gd name="T19" fmla="*/ 38 h 59"/>
                <a:gd name="T20" fmla="*/ 288 w 337"/>
                <a:gd name="T21" fmla="*/ 39 h 59"/>
                <a:gd name="T22" fmla="*/ 276 w 337"/>
                <a:gd name="T23" fmla="*/ 42 h 59"/>
                <a:gd name="T24" fmla="*/ 269 w 337"/>
                <a:gd name="T25" fmla="*/ 45 h 59"/>
                <a:gd name="T26" fmla="*/ 256 w 337"/>
                <a:gd name="T27" fmla="*/ 48 h 59"/>
                <a:gd name="T28" fmla="*/ 249 w 337"/>
                <a:gd name="T29" fmla="*/ 49 h 59"/>
                <a:gd name="T30" fmla="*/ 234 w 337"/>
                <a:gd name="T31" fmla="*/ 51 h 59"/>
                <a:gd name="T32" fmla="*/ 226 w 337"/>
                <a:gd name="T33" fmla="*/ 52 h 59"/>
                <a:gd name="T34" fmla="*/ 210 w 337"/>
                <a:gd name="T35" fmla="*/ 55 h 59"/>
                <a:gd name="T36" fmla="*/ 201 w 337"/>
                <a:gd name="T37" fmla="*/ 55 h 59"/>
                <a:gd name="T38" fmla="*/ 184 w 337"/>
                <a:gd name="T39" fmla="*/ 57 h 59"/>
                <a:gd name="T40" fmla="*/ 175 w 337"/>
                <a:gd name="T41" fmla="*/ 58 h 59"/>
                <a:gd name="T42" fmla="*/ 157 w 337"/>
                <a:gd name="T43" fmla="*/ 58 h 59"/>
                <a:gd name="T44" fmla="*/ 147 w 337"/>
                <a:gd name="T45" fmla="*/ 59 h 59"/>
                <a:gd name="T46" fmla="*/ 128 w 337"/>
                <a:gd name="T47" fmla="*/ 59 h 59"/>
                <a:gd name="T48" fmla="*/ 118 w 337"/>
                <a:gd name="T49" fmla="*/ 59 h 59"/>
                <a:gd name="T50" fmla="*/ 98 w 337"/>
                <a:gd name="T51" fmla="*/ 59 h 59"/>
                <a:gd name="T52" fmla="*/ 86 w 337"/>
                <a:gd name="T53" fmla="*/ 59 h 59"/>
                <a:gd name="T54" fmla="*/ 66 w 337"/>
                <a:gd name="T55" fmla="*/ 58 h 59"/>
                <a:gd name="T56" fmla="*/ 54 w 337"/>
                <a:gd name="T57" fmla="*/ 58 h 59"/>
                <a:gd name="T58" fmla="*/ 33 w 337"/>
                <a:gd name="T59" fmla="*/ 57 h 59"/>
                <a:gd name="T60" fmla="*/ 21 w 337"/>
                <a:gd name="T61" fmla="*/ 55 h 59"/>
                <a:gd name="T62" fmla="*/ 0 w 337"/>
                <a:gd name="T6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59">
                  <a:moveTo>
                    <a:pt x="337" y="0"/>
                  </a:moveTo>
                  <a:lnTo>
                    <a:pt x="337" y="3"/>
                  </a:lnTo>
                  <a:lnTo>
                    <a:pt x="335" y="6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32" y="12"/>
                  </a:lnTo>
                  <a:lnTo>
                    <a:pt x="331" y="15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7" y="19"/>
                  </a:lnTo>
                  <a:lnTo>
                    <a:pt x="324" y="22"/>
                  </a:lnTo>
                  <a:lnTo>
                    <a:pt x="319" y="25"/>
                  </a:lnTo>
                  <a:lnTo>
                    <a:pt x="319" y="25"/>
                  </a:lnTo>
                  <a:lnTo>
                    <a:pt x="316" y="26"/>
                  </a:lnTo>
                  <a:lnTo>
                    <a:pt x="312" y="29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4" y="34"/>
                  </a:lnTo>
                  <a:lnTo>
                    <a:pt x="298" y="35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88" y="39"/>
                  </a:lnTo>
                  <a:lnTo>
                    <a:pt x="282" y="41"/>
                  </a:lnTo>
                  <a:lnTo>
                    <a:pt x="276" y="42"/>
                  </a:lnTo>
                  <a:lnTo>
                    <a:pt x="276" y="42"/>
                  </a:lnTo>
                  <a:lnTo>
                    <a:pt x="269" y="45"/>
                  </a:lnTo>
                  <a:lnTo>
                    <a:pt x="263" y="46"/>
                  </a:lnTo>
                  <a:lnTo>
                    <a:pt x="256" y="48"/>
                  </a:lnTo>
                  <a:lnTo>
                    <a:pt x="256" y="48"/>
                  </a:lnTo>
                  <a:lnTo>
                    <a:pt x="249" y="49"/>
                  </a:lnTo>
                  <a:lnTo>
                    <a:pt x="242" y="51"/>
                  </a:lnTo>
                  <a:lnTo>
                    <a:pt x="234" y="51"/>
                  </a:lnTo>
                  <a:lnTo>
                    <a:pt x="234" y="51"/>
                  </a:lnTo>
                  <a:lnTo>
                    <a:pt x="226" y="52"/>
                  </a:lnTo>
                  <a:lnTo>
                    <a:pt x="219" y="54"/>
                  </a:lnTo>
                  <a:lnTo>
                    <a:pt x="210" y="55"/>
                  </a:lnTo>
                  <a:lnTo>
                    <a:pt x="210" y="55"/>
                  </a:lnTo>
                  <a:lnTo>
                    <a:pt x="201" y="55"/>
                  </a:lnTo>
                  <a:lnTo>
                    <a:pt x="193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75" y="58"/>
                  </a:lnTo>
                  <a:lnTo>
                    <a:pt x="167" y="58"/>
                  </a:lnTo>
                  <a:lnTo>
                    <a:pt x="157" y="58"/>
                  </a:lnTo>
                  <a:lnTo>
                    <a:pt x="157" y="58"/>
                  </a:lnTo>
                  <a:lnTo>
                    <a:pt x="147" y="59"/>
                  </a:lnTo>
                  <a:lnTo>
                    <a:pt x="138" y="59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18" y="59"/>
                  </a:lnTo>
                  <a:lnTo>
                    <a:pt x="108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6" y="59"/>
                  </a:lnTo>
                  <a:lnTo>
                    <a:pt x="76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54" y="58"/>
                  </a:lnTo>
                  <a:lnTo>
                    <a:pt x="44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21" y="55"/>
                  </a:lnTo>
                  <a:lnTo>
                    <a:pt x="10" y="54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rot="-386136">
              <a:off x="6748" y="12100"/>
              <a:ext cx="346" cy="75"/>
            </a:xfrm>
            <a:custGeom>
              <a:avLst/>
              <a:gdLst>
                <a:gd name="T0" fmla="*/ 0 w 334"/>
                <a:gd name="T1" fmla="*/ 3 h 68"/>
                <a:gd name="T2" fmla="*/ 2 w 334"/>
                <a:gd name="T3" fmla="*/ 9 h 68"/>
                <a:gd name="T4" fmla="*/ 3 w 334"/>
                <a:gd name="T5" fmla="*/ 12 h 68"/>
                <a:gd name="T6" fmla="*/ 7 w 334"/>
                <a:gd name="T7" fmla="*/ 18 h 68"/>
                <a:gd name="T8" fmla="*/ 10 w 334"/>
                <a:gd name="T9" fmla="*/ 21 h 68"/>
                <a:gd name="T10" fmla="*/ 16 w 334"/>
                <a:gd name="T11" fmla="*/ 25 h 68"/>
                <a:gd name="T12" fmla="*/ 19 w 334"/>
                <a:gd name="T13" fmla="*/ 28 h 68"/>
                <a:gd name="T14" fmla="*/ 27 w 334"/>
                <a:gd name="T15" fmla="*/ 32 h 68"/>
                <a:gd name="T16" fmla="*/ 32 w 334"/>
                <a:gd name="T17" fmla="*/ 35 h 68"/>
                <a:gd name="T18" fmla="*/ 42 w 334"/>
                <a:gd name="T19" fmla="*/ 38 h 68"/>
                <a:gd name="T20" fmla="*/ 48 w 334"/>
                <a:gd name="T21" fmla="*/ 41 h 68"/>
                <a:gd name="T22" fmla="*/ 59 w 334"/>
                <a:gd name="T23" fmla="*/ 45 h 68"/>
                <a:gd name="T24" fmla="*/ 65 w 334"/>
                <a:gd name="T25" fmla="*/ 46 h 68"/>
                <a:gd name="T26" fmla="*/ 78 w 334"/>
                <a:gd name="T27" fmla="*/ 49 h 68"/>
                <a:gd name="T28" fmla="*/ 85 w 334"/>
                <a:gd name="T29" fmla="*/ 51 h 68"/>
                <a:gd name="T30" fmla="*/ 99 w 334"/>
                <a:gd name="T31" fmla="*/ 55 h 68"/>
                <a:gd name="T32" fmla="*/ 108 w 334"/>
                <a:gd name="T33" fmla="*/ 57 h 68"/>
                <a:gd name="T34" fmla="*/ 124 w 334"/>
                <a:gd name="T35" fmla="*/ 58 h 68"/>
                <a:gd name="T36" fmla="*/ 133 w 334"/>
                <a:gd name="T37" fmla="*/ 59 h 68"/>
                <a:gd name="T38" fmla="*/ 150 w 334"/>
                <a:gd name="T39" fmla="*/ 62 h 68"/>
                <a:gd name="T40" fmla="*/ 159 w 334"/>
                <a:gd name="T41" fmla="*/ 62 h 68"/>
                <a:gd name="T42" fmla="*/ 177 w 334"/>
                <a:gd name="T43" fmla="*/ 64 h 68"/>
                <a:gd name="T44" fmla="*/ 186 w 334"/>
                <a:gd name="T45" fmla="*/ 65 h 68"/>
                <a:gd name="T46" fmla="*/ 206 w 334"/>
                <a:gd name="T47" fmla="*/ 67 h 68"/>
                <a:gd name="T48" fmla="*/ 216 w 334"/>
                <a:gd name="T49" fmla="*/ 67 h 68"/>
                <a:gd name="T50" fmla="*/ 236 w 334"/>
                <a:gd name="T51" fmla="*/ 67 h 68"/>
                <a:gd name="T52" fmla="*/ 246 w 334"/>
                <a:gd name="T53" fmla="*/ 68 h 68"/>
                <a:gd name="T54" fmla="*/ 268 w 334"/>
                <a:gd name="T55" fmla="*/ 67 h 68"/>
                <a:gd name="T56" fmla="*/ 280 w 334"/>
                <a:gd name="T57" fmla="*/ 67 h 68"/>
                <a:gd name="T58" fmla="*/ 301 w 334"/>
                <a:gd name="T59" fmla="*/ 67 h 68"/>
                <a:gd name="T60" fmla="*/ 313 w 334"/>
                <a:gd name="T61" fmla="*/ 67 h 68"/>
                <a:gd name="T62" fmla="*/ 334 w 334"/>
                <a:gd name="T63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68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9" y="28"/>
                  </a:lnTo>
                  <a:lnTo>
                    <a:pt x="23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2" y="35"/>
                  </a:lnTo>
                  <a:lnTo>
                    <a:pt x="36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8" y="41"/>
                  </a:lnTo>
                  <a:lnTo>
                    <a:pt x="53" y="42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5" y="46"/>
                  </a:lnTo>
                  <a:lnTo>
                    <a:pt x="72" y="48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5" y="51"/>
                  </a:lnTo>
                  <a:lnTo>
                    <a:pt x="92" y="54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108" y="57"/>
                  </a:lnTo>
                  <a:lnTo>
                    <a:pt x="115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33" y="59"/>
                  </a:lnTo>
                  <a:lnTo>
                    <a:pt x="141" y="61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9" y="62"/>
                  </a:lnTo>
                  <a:lnTo>
                    <a:pt x="167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6" y="65"/>
                  </a:lnTo>
                  <a:lnTo>
                    <a:pt x="196" y="65"/>
                  </a:lnTo>
                  <a:lnTo>
                    <a:pt x="206" y="67"/>
                  </a:lnTo>
                  <a:lnTo>
                    <a:pt x="206" y="67"/>
                  </a:lnTo>
                  <a:lnTo>
                    <a:pt x="216" y="67"/>
                  </a:lnTo>
                  <a:lnTo>
                    <a:pt x="226" y="67"/>
                  </a:lnTo>
                  <a:lnTo>
                    <a:pt x="236" y="67"/>
                  </a:lnTo>
                  <a:lnTo>
                    <a:pt x="236" y="67"/>
                  </a:lnTo>
                  <a:lnTo>
                    <a:pt x="246" y="68"/>
                  </a:lnTo>
                  <a:lnTo>
                    <a:pt x="258" y="68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80" y="67"/>
                  </a:lnTo>
                  <a:lnTo>
                    <a:pt x="290" y="67"/>
                  </a:lnTo>
                  <a:lnTo>
                    <a:pt x="301" y="67"/>
                  </a:lnTo>
                  <a:lnTo>
                    <a:pt x="301" y="67"/>
                  </a:lnTo>
                  <a:lnTo>
                    <a:pt x="313" y="67"/>
                  </a:lnTo>
                  <a:lnTo>
                    <a:pt x="323" y="65"/>
                  </a:lnTo>
                  <a:lnTo>
                    <a:pt x="334" y="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393" y="12121"/>
              <a:ext cx="351" cy="65"/>
            </a:xfrm>
            <a:custGeom>
              <a:avLst/>
              <a:gdLst>
                <a:gd name="T0" fmla="*/ 339 w 339"/>
                <a:gd name="T1" fmla="*/ 2 h 59"/>
                <a:gd name="T2" fmla="*/ 336 w 339"/>
                <a:gd name="T3" fmla="*/ 8 h 59"/>
                <a:gd name="T4" fmla="*/ 335 w 339"/>
                <a:gd name="T5" fmla="*/ 11 h 59"/>
                <a:gd name="T6" fmla="*/ 330 w 339"/>
                <a:gd name="T7" fmla="*/ 17 h 59"/>
                <a:gd name="T8" fmla="*/ 327 w 339"/>
                <a:gd name="T9" fmla="*/ 18 h 59"/>
                <a:gd name="T10" fmla="*/ 322 w 339"/>
                <a:gd name="T11" fmla="*/ 24 h 59"/>
                <a:gd name="T12" fmla="*/ 317 w 339"/>
                <a:gd name="T13" fmla="*/ 26 h 59"/>
                <a:gd name="T14" fmla="*/ 310 w 339"/>
                <a:gd name="T15" fmla="*/ 30 h 59"/>
                <a:gd name="T16" fmla="*/ 304 w 339"/>
                <a:gd name="T17" fmla="*/ 33 h 59"/>
                <a:gd name="T18" fmla="*/ 294 w 339"/>
                <a:gd name="T19" fmla="*/ 36 h 59"/>
                <a:gd name="T20" fmla="*/ 290 w 339"/>
                <a:gd name="T21" fmla="*/ 38 h 59"/>
                <a:gd name="T22" fmla="*/ 277 w 339"/>
                <a:gd name="T23" fmla="*/ 41 h 59"/>
                <a:gd name="T24" fmla="*/ 271 w 339"/>
                <a:gd name="T25" fmla="*/ 43 h 59"/>
                <a:gd name="T26" fmla="*/ 257 w 339"/>
                <a:gd name="T27" fmla="*/ 46 h 59"/>
                <a:gd name="T28" fmla="*/ 251 w 339"/>
                <a:gd name="T29" fmla="*/ 47 h 59"/>
                <a:gd name="T30" fmla="*/ 235 w 339"/>
                <a:gd name="T31" fmla="*/ 50 h 59"/>
                <a:gd name="T32" fmla="*/ 228 w 339"/>
                <a:gd name="T33" fmla="*/ 51 h 59"/>
                <a:gd name="T34" fmla="*/ 212 w 339"/>
                <a:gd name="T35" fmla="*/ 53 h 59"/>
                <a:gd name="T36" fmla="*/ 204 w 339"/>
                <a:gd name="T37" fmla="*/ 54 h 59"/>
                <a:gd name="T38" fmla="*/ 186 w 339"/>
                <a:gd name="T39" fmla="*/ 56 h 59"/>
                <a:gd name="T40" fmla="*/ 176 w 339"/>
                <a:gd name="T41" fmla="*/ 57 h 59"/>
                <a:gd name="T42" fmla="*/ 157 w 339"/>
                <a:gd name="T43" fmla="*/ 57 h 59"/>
                <a:gd name="T44" fmla="*/ 149 w 339"/>
                <a:gd name="T45" fmla="*/ 59 h 59"/>
                <a:gd name="T46" fmla="*/ 129 w 339"/>
                <a:gd name="T47" fmla="*/ 59 h 59"/>
                <a:gd name="T48" fmla="*/ 119 w 339"/>
                <a:gd name="T49" fmla="*/ 59 h 59"/>
                <a:gd name="T50" fmla="*/ 98 w 339"/>
                <a:gd name="T51" fmla="*/ 59 h 59"/>
                <a:gd name="T52" fmla="*/ 88 w 339"/>
                <a:gd name="T53" fmla="*/ 59 h 59"/>
                <a:gd name="T54" fmla="*/ 67 w 339"/>
                <a:gd name="T55" fmla="*/ 57 h 59"/>
                <a:gd name="T56" fmla="*/ 57 w 339"/>
                <a:gd name="T57" fmla="*/ 57 h 59"/>
                <a:gd name="T58" fmla="*/ 34 w 339"/>
                <a:gd name="T59" fmla="*/ 56 h 59"/>
                <a:gd name="T60" fmla="*/ 24 w 339"/>
                <a:gd name="T61" fmla="*/ 54 h 59"/>
                <a:gd name="T62" fmla="*/ 0 w 339"/>
                <a:gd name="T63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9" h="59">
                  <a:moveTo>
                    <a:pt x="339" y="0"/>
                  </a:moveTo>
                  <a:lnTo>
                    <a:pt x="339" y="2"/>
                  </a:lnTo>
                  <a:lnTo>
                    <a:pt x="337" y="5"/>
                  </a:lnTo>
                  <a:lnTo>
                    <a:pt x="336" y="8"/>
                  </a:lnTo>
                  <a:lnTo>
                    <a:pt x="336" y="8"/>
                  </a:lnTo>
                  <a:lnTo>
                    <a:pt x="335" y="11"/>
                  </a:lnTo>
                  <a:lnTo>
                    <a:pt x="333" y="14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27" y="18"/>
                  </a:lnTo>
                  <a:lnTo>
                    <a:pt x="325" y="21"/>
                  </a:lnTo>
                  <a:lnTo>
                    <a:pt x="322" y="24"/>
                  </a:lnTo>
                  <a:lnTo>
                    <a:pt x="322" y="24"/>
                  </a:lnTo>
                  <a:lnTo>
                    <a:pt x="317" y="26"/>
                  </a:lnTo>
                  <a:lnTo>
                    <a:pt x="314" y="28"/>
                  </a:lnTo>
                  <a:lnTo>
                    <a:pt x="310" y="30"/>
                  </a:lnTo>
                  <a:lnTo>
                    <a:pt x="310" y="30"/>
                  </a:lnTo>
                  <a:lnTo>
                    <a:pt x="304" y="33"/>
                  </a:lnTo>
                  <a:lnTo>
                    <a:pt x="300" y="34"/>
                  </a:lnTo>
                  <a:lnTo>
                    <a:pt x="294" y="36"/>
                  </a:lnTo>
                  <a:lnTo>
                    <a:pt x="294" y="36"/>
                  </a:lnTo>
                  <a:lnTo>
                    <a:pt x="290" y="38"/>
                  </a:lnTo>
                  <a:lnTo>
                    <a:pt x="283" y="40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1" y="43"/>
                  </a:lnTo>
                  <a:lnTo>
                    <a:pt x="264" y="44"/>
                  </a:lnTo>
                  <a:lnTo>
                    <a:pt x="257" y="46"/>
                  </a:lnTo>
                  <a:lnTo>
                    <a:pt x="257" y="46"/>
                  </a:lnTo>
                  <a:lnTo>
                    <a:pt x="251" y="47"/>
                  </a:lnTo>
                  <a:lnTo>
                    <a:pt x="244" y="49"/>
                  </a:lnTo>
                  <a:lnTo>
                    <a:pt x="235" y="50"/>
                  </a:lnTo>
                  <a:lnTo>
                    <a:pt x="235" y="50"/>
                  </a:lnTo>
                  <a:lnTo>
                    <a:pt x="228" y="51"/>
                  </a:lnTo>
                  <a:lnTo>
                    <a:pt x="219" y="53"/>
                  </a:lnTo>
                  <a:lnTo>
                    <a:pt x="212" y="53"/>
                  </a:lnTo>
                  <a:lnTo>
                    <a:pt x="212" y="53"/>
                  </a:lnTo>
                  <a:lnTo>
                    <a:pt x="204" y="54"/>
                  </a:lnTo>
                  <a:lnTo>
                    <a:pt x="195" y="56"/>
                  </a:lnTo>
                  <a:lnTo>
                    <a:pt x="186" y="56"/>
                  </a:lnTo>
                  <a:lnTo>
                    <a:pt x="186" y="56"/>
                  </a:lnTo>
                  <a:lnTo>
                    <a:pt x="176" y="57"/>
                  </a:lnTo>
                  <a:lnTo>
                    <a:pt x="168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49" y="59"/>
                  </a:lnTo>
                  <a:lnTo>
                    <a:pt x="13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19" y="59"/>
                  </a:lnTo>
                  <a:lnTo>
                    <a:pt x="108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8" y="59"/>
                  </a:lnTo>
                  <a:lnTo>
                    <a:pt x="77" y="59"/>
                  </a:lnTo>
                  <a:lnTo>
                    <a:pt x="67" y="57"/>
                  </a:lnTo>
                  <a:lnTo>
                    <a:pt x="67" y="57"/>
                  </a:lnTo>
                  <a:lnTo>
                    <a:pt x="57" y="57"/>
                  </a:lnTo>
                  <a:lnTo>
                    <a:pt x="45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4" y="54"/>
                  </a:lnTo>
                  <a:lnTo>
                    <a:pt x="12" y="54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7441" y="12075"/>
              <a:ext cx="348" cy="72"/>
            </a:xfrm>
            <a:custGeom>
              <a:avLst/>
              <a:gdLst>
                <a:gd name="T0" fmla="*/ 0 w 336"/>
                <a:gd name="T1" fmla="*/ 3 h 66"/>
                <a:gd name="T2" fmla="*/ 2 w 336"/>
                <a:gd name="T3" fmla="*/ 9 h 66"/>
                <a:gd name="T4" fmla="*/ 3 w 336"/>
                <a:gd name="T5" fmla="*/ 11 h 66"/>
                <a:gd name="T6" fmla="*/ 7 w 336"/>
                <a:gd name="T7" fmla="*/ 16 h 66"/>
                <a:gd name="T8" fmla="*/ 10 w 336"/>
                <a:gd name="T9" fmla="*/ 19 h 66"/>
                <a:gd name="T10" fmla="*/ 16 w 336"/>
                <a:gd name="T11" fmla="*/ 24 h 66"/>
                <a:gd name="T12" fmla="*/ 20 w 336"/>
                <a:gd name="T13" fmla="*/ 26 h 66"/>
                <a:gd name="T14" fmla="*/ 27 w 336"/>
                <a:gd name="T15" fmla="*/ 32 h 66"/>
                <a:gd name="T16" fmla="*/ 32 w 336"/>
                <a:gd name="T17" fmla="*/ 33 h 66"/>
                <a:gd name="T18" fmla="*/ 42 w 336"/>
                <a:gd name="T19" fmla="*/ 37 h 66"/>
                <a:gd name="T20" fmla="*/ 48 w 336"/>
                <a:gd name="T21" fmla="*/ 39 h 66"/>
                <a:gd name="T22" fmla="*/ 59 w 336"/>
                <a:gd name="T23" fmla="*/ 43 h 66"/>
                <a:gd name="T24" fmla="*/ 65 w 336"/>
                <a:gd name="T25" fmla="*/ 45 h 66"/>
                <a:gd name="T26" fmla="*/ 79 w 336"/>
                <a:gd name="T27" fmla="*/ 49 h 66"/>
                <a:gd name="T28" fmla="*/ 85 w 336"/>
                <a:gd name="T29" fmla="*/ 50 h 66"/>
                <a:gd name="T30" fmla="*/ 101 w 336"/>
                <a:gd name="T31" fmla="*/ 53 h 66"/>
                <a:gd name="T32" fmla="*/ 108 w 336"/>
                <a:gd name="T33" fmla="*/ 55 h 66"/>
                <a:gd name="T34" fmla="*/ 124 w 336"/>
                <a:gd name="T35" fmla="*/ 58 h 66"/>
                <a:gd name="T36" fmla="*/ 133 w 336"/>
                <a:gd name="T37" fmla="*/ 59 h 66"/>
                <a:gd name="T38" fmla="*/ 150 w 336"/>
                <a:gd name="T39" fmla="*/ 60 h 66"/>
                <a:gd name="T40" fmla="*/ 159 w 336"/>
                <a:gd name="T41" fmla="*/ 62 h 66"/>
                <a:gd name="T42" fmla="*/ 177 w 336"/>
                <a:gd name="T43" fmla="*/ 63 h 66"/>
                <a:gd name="T44" fmla="*/ 187 w 336"/>
                <a:gd name="T45" fmla="*/ 63 h 66"/>
                <a:gd name="T46" fmla="*/ 206 w 336"/>
                <a:gd name="T47" fmla="*/ 65 h 66"/>
                <a:gd name="T48" fmla="*/ 216 w 336"/>
                <a:gd name="T49" fmla="*/ 66 h 66"/>
                <a:gd name="T50" fmla="*/ 236 w 336"/>
                <a:gd name="T51" fmla="*/ 66 h 66"/>
                <a:gd name="T52" fmla="*/ 248 w 336"/>
                <a:gd name="T53" fmla="*/ 66 h 66"/>
                <a:gd name="T54" fmla="*/ 268 w 336"/>
                <a:gd name="T55" fmla="*/ 66 h 66"/>
                <a:gd name="T56" fmla="*/ 280 w 336"/>
                <a:gd name="T57" fmla="*/ 66 h 66"/>
                <a:gd name="T58" fmla="*/ 301 w 336"/>
                <a:gd name="T59" fmla="*/ 66 h 66"/>
                <a:gd name="T60" fmla="*/ 313 w 336"/>
                <a:gd name="T61" fmla="*/ 65 h 66"/>
                <a:gd name="T62" fmla="*/ 336 w 336"/>
                <a:gd name="T63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6" h="66">
                  <a:moveTo>
                    <a:pt x="0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3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3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6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8" y="39"/>
                  </a:lnTo>
                  <a:lnTo>
                    <a:pt x="53" y="42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65" y="45"/>
                  </a:lnTo>
                  <a:lnTo>
                    <a:pt x="72" y="47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85" y="50"/>
                  </a:lnTo>
                  <a:lnTo>
                    <a:pt x="92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8" y="55"/>
                  </a:lnTo>
                  <a:lnTo>
                    <a:pt x="115" y="56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33" y="59"/>
                  </a:lnTo>
                  <a:lnTo>
                    <a:pt x="141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9" y="62"/>
                  </a:lnTo>
                  <a:lnTo>
                    <a:pt x="167" y="62"/>
                  </a:lnTo>
                  <a:lnTo>
                    <a:pt x="177" y="63"/>
                  </a:lnTo>
                  <a:lnTo>
                    <a:pt x="177" y="63"/>
                  </a:lnTo>
                  <a:lnTo>
                    <a:pt x="187" y="63"/>
                  </a:lnTo>
                  <a:lnTo>
                    <a:pt x="196" y="65"/>
                  </a:lnTo>
                  <a:lnTo>
                    <a:pt x="206" y="65"/>
                  </a:lnTo>
                  <a:lnTo>
                    <a:pt x="206" y="65"/>
                  </a:lnTo>
                  <a:lnTo>
                    <a:pt x="216" y="66"/>
                  </a:lnTo>
                  <a:lnTo>
                    <a:pt x="226" y="66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48" y="66"/>
                  </a:lnTo>
                  <a:lnTo>
                    <a:pt x="258" y="66"/>
                  </a:lnTo>
                  <a:lnTo>
                    <a:pt x="268" y="66"/>
                  </a:lnTo>
                  <a:lnTo>
                    <a:pt x="268" y="66"/>
                  </a:lnTo>
                  <a:lnTo>
                    <a:pt x="280" y="66"/>
                  </a:lnTo>
                  <a:lnTo>
                    <a:pt x="290" y="66"/>
                  </a:lnTo>
                  <a:lnTo>
                    <a:pt x="301" y="66"/>
                  </a:lnTo>
                  <a:lnTo>
                    <a:pt x="301" y="66"/>
                  </a:lnTo>
                  <a:lnTo>
                    <a:pt x="313" y="65"/>
                  </a:lnTo>
                  <a:lnTo>
                    <a:pt x="324" y="65"/>
                  </a:lnTo>
                  <a:lnTo>
                    <a:pt x="336" y="6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 rot="-224849">
              <a:off x="7093" y="12086"/>
              <a:ext cx="347" cy="65"/>
            </a:xfrm>
            <a:custGeom>
              <a:avLst/>
              <a:gdLst>
                <a:gd name="T0" fmla="*/ 336 w 336"/>
                <a:gd name="T1" fmla="*/ 3 h 59"/>
                <a:gd name="T2" fmla="*/ 333 w 336"/>
                <a:gd name="T3" fmla="*/ 9 h 59"/>
                <a:gd name="T4" fmla="*/ 331 w 336"/>
                <a:gd name="T5" fmla="*/ 12 h 59"/>
                <a:gd name="T6" fmla="*/ 327 w 336"/>
                <a:gd name="T7" fmla="*/ 16 h 59"/>
                <a:gd name="T8" fmla="*/ 326 w 336"/>
                <a:gd name="T9" fmla="*/ 19 h 59"/>
                <a:gd name="T10" fmla="*/ 318 w 336"/>
                <a:gd name="T11" fmla="*/ 25 h 59"/>
                <a:gd name="T12" fmla="*/ 316 w 336"/>
                <a:gd name="T13" fmla="*/ 26 h 59"/>
                <a:gd name="T14" fmla="*/ 307 w 336"/>
                <a:gd name="T15" fmla="*/ 30 h 59"/>
                <a:gd name="T16" fmla="*/ 303 w 336"/>
                <a:gd name="T17" fmla="*/ 33 h 59"/>
                <a:gd name="T18" fmla="*/ 291 w 336"/>
                <a:gd name="T19" fmla="*/ 36 h 59"/>
                <a:gd name="T20" fmla="*/ 287 w 336"/>
                <a:gd name="T21" fmla="*/ 39 h 59"/>
                <a:gd name="T22" fmla="*/ 274 w 336"/>
                <a:gd name="T23" fmla="*/ 42 h 59"/>
                <a:gd name="T24" fmla="*/ 268 w 336"/>
                <a:gd name="T25" fmla="*/ 43 h 59"/>
                <a:gd name="T26" fmla="*/ 256 w 336"/>
                <a:gd name="T27" fmla="*/ 48 h 59"/>
                <a:gd name="T28" fmla="*/ 249 w 336"/>
                <a:gd name="T29" fmla="*/ 49 h 59"/>
                <a:gd name="T30" fmla="*/ 233 w 336"/>
                <a:gd name="T31" fmla="*/ 50 h 59"/>
                <a:gd name="T32" fmla="*/ 226 w 336"/>
                <a:gd name="T33" fmla="*/ 52 h 59"/>
                <a:gd name="T34" fmla="*/ 210 w 336"/>
                <a:gd name="T35" fmla="*/ 55 h 59"/>
                <a:gd name="T36" fmla="*/ 202 w 336"/>
                <a:gd name="T37" fmla="*/ 55 h 59"/>
                <a:gd name="T38" fmla="*/ 184 w 336"/>
                <a:gd name="T39" fmla="*/ 56 h 59"/>
                <a:gd name="T40" fmla="*/ 176 w 336"/>
                <a:gd name="T41" fmla="*/ 58 h 59"/>
                <a:gd name="T42" fmla="*/ 157 w 336"/>
                <a:gd name="T43" fmla="*/ 58 h 59"/>
                <a:gd name="T44" fmla="*/ 147 w 336"/>
                <a:gd name="T45" fmla="*/ 59 h 59"/>
                <a:gd name="T46" fmla="*/ 127 w 336"/>
                <a:gd name="T47" fmla="*/ 59 h 59"/>
                <a:gd name="T48" fmla="*/ 118 w 336"/>
                <a:gd name="T49" fmla="*/ 59 h 59"/>
                <a:gd name="T50" fmla="*/ 97 w 336"/>
                <a:gd name="T51" fmla="*/ 59 h 59"/>
                <a:gd name="T52" fmla="*/ 87 w 336"/>
                <a:gd name="T53" fmla="*/ 59 h 59"/>
                <a:gd name="T54" fmla="*/ 65 w 336"/>
                <a:gd name="T55" fmla="*/ 58 h 59"/>
                <a:gd name="T56" fmla="*/ 55 w 336"/>
                <a:gd name="T57" fmla="*/ 58 h 59"/>
                <a:gd name="T58" fmla="*/ 33 w 336"/>
                <a:gd name="T59" fmla="*/ 56 h 59"/>
                <a:gd name="T60" fmla="*/ 22 w 336"/>
                <a:gd name="T61" fmla="*/ 55 h 59"/>
                <a:gd name="T62" fmla="*/ 0 w 336"/>
                <a:gd name="T63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6" h="59">
                  <a:moveTo>
                    <a:pt x="336" y="0"/>
                  </a:moveTo>
                  <a:lnTo>
                    <a:pt x="336" y="3"/>
                  </a:lnTo>
                  <a:lnTo>
                    <a:pt x="334" y="6"/>
                  </a:lnTo>
                  <a:lnTo>
                    <a:pt x="333" y="9"/>
                  </a:lnTo>
                  <a:lnTo>
                    <a:pt x="333" y="9"/>
                  </a:lnTo>
                  <a:lnTo>
                    <a:pt x="331" y="12"/>
                  </a:lnTo>
                  <a:lnTo>
                    <a:pt x="330" y="14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6" y="19"/>
                  </a:lnTo>
                  <a:lnTo>
                    <a:pt x="321" y="22"/>
                  </a:lnTo>
                  <a:lnTo>
                    <a:pt x="318" y="25"/>
                  </a:lnTo>
                  <a:lnTo>
                    <a:pt x="318" y="25"/>
                  </a:lnTo>
                  <a:lnTo>
                    <a:pt x="316" y="26"/>
                  </a:lnTo>
                  <a:lnTo>
                    <a:pt x="311" y="29"/>
                  </a:lnTo>
                  <a:lnTo>
                    <a:pt x="307" y="30"/>
                  </a:lnTo>
                  <a:lnTo>
                    <a:pt x="307" y="30"/>
                  </a:lnTo>
                  <a:lnTo>
                    <a:pt x="303" y="33"/>
                  </a:lnTo>
                  <a:lnTo>
                    <a:pt x="297" y="35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87" y="39"/>
                  </a:lnTo>
                  <a:lnTo>
                    <a:pt x="281" y="40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68" y="43"/>
                  </a:lnTo>
                  <a:lnTo>
                    <a:pt x="264" y="46"/>
                  </a:lnTo>
                  <a:lnTo>
                    <a:pt x="256" y="48"/>
                  </a:lnTo>
                  <a:lnTo>
                    <a:pt x="256" y="48"/>
                  </a:lnTo>
                  <a:lnTo>
                    <a:pt x="249" y="49"/>
                  </a:lnTo>
                  <a:lnTo>
                    <a:pt x="242" y="49"/>
                  </a:lnTo>
                  <a:lnTo>
                    <a:pt x="233" y="50"/>
                  </a:lnTo>
                  <a:lnTo>
                    <a:pt x="233" y="50"/>
                  </a:lnTo>
                  <a:lnTo>
                    <a:pt x="226" y="52"/>
                  </a:lnTo>
                  <a:lnTo>
                    <a:pt x="219" y="53"/>
                  </a:lnTo>
                  <a:lnTo>
                    <a:pt x="210" y="55"/>
                  </a:lnTo>
                  <a:lnTo>
                    <a:pt x="210" y="55"/>
                  </a:lnTo>
                  <a:lnTo>
                    <a:pt x="202" y="55"/>
                  </a:lnTo>
                  <a:lnTo>
                    <a:pt x="193" y="56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76" y="58"/>
                  </a:lnTo>
                  <a:lnTo>
                    <a:pt x="166" y="58"/>
                  </a:lnTo>
                  <a:lnTo>
                    <a:pt x="157" y="58"/>
                  </a:lnTo>
                  <a:lnTo>
                    <a:pt x="157" y="58"/>
                  </a:lnTo>
                  <a:lnTo>
                    <a:pt x="147" y="59"/>
                  </a:lnTo>
                  <a:lnTo>
                    <a:pt x="137" y="59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18" y="59"/>
                  </a:lnTo>
                  <a:lnTo>
                    <a:pt x="107" y="59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76" y="58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55" y="58"/>
                  </a:lnTo>
                  <a:lnTo>
                    <a:pt x="4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22" y="55"/>
                  </a:lnTo>
                  <a:lnTo>
                    <a:pt x="10" y="55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 rot="142614">
              <a:off x="7725" y="12094"/>
              <a:ext cx="349" cy="63"/>
            </a:xfrm>
            <a:custGeom>
              <a:avLst/>
              <a:gdLst>
                <a:gd name="T0" fmla="*/ 337 w 337"/>
                <a:gd name="T1" fmla="*/ 3 h 58"/>
                <a:gd name="T2" fmla="*/ 335 w 337"/>
                <a:gd name="T3" fmla="*/ 8 h 58"/>
                <a:gd name="T4" fmla="*/ 334 w 337"/>
                <a:gd name="T5" fmla="*/ 11 h 58"/>
                <a:gd name="T6" fmla="*/ 328 w 337"/>
                <a:gd name="T7" fmla="*/ 16 h 58"/>
                <a:gd name="T8" fmla="*/ 326 w 337"/>
                <a:gd name="T9" fmla="*/ 19 h 58"/>
                <a:gd name="T10" fmla="*/ 319 w 337"/>
                <a:gd name="T11" fmla="*/ 24 h 58"/>
                <a:gd name="T12" fmla="*/ 316 w 337"/>
                <a:gd name="T13" fmla="*/ 26 h 58"/>
                <a:gd name="T14" fmla="*/ 308 w 337"/>
                <a:gd name="T15" fmla="*/ 31 h 58"/>
                <a:gd name="T16" fmla="*/ 303 w 337"/>
                <a:gd name="T17" fmla="*/ 32 h 58"/>
                <a:gd name="T18" fmla="*/ 293 w 337"/>
                <a:gd name="T19" fmla="*/ 36 h 58"/>
                <a:gd name="T20" fmla="*/ 288 w 337"/>
                <a:gd name="T21" fmla="*/ 38 h 58"/>
                <a:gd name="T22" fmla="*/ 276 w 337"/>
                <a:gd name="T23" fmla="*/ 41 h 58"/>
                <a:gd name="T24" fmla="*/ 269 w 337"/>
                <a:gd name="T25" fmla="*/ 44 h 58"/>
                <a:gd name="T26" fmla="*/ 256 w 337"/>
                <a:gd name="T27" fmla="*/ 47 h 58"/>
                <a:gd name="T28" fmla="*/ 249 w 337"/>
                <a:gd name="T29" fmla="*/ 48 h 58"/>
                <a:gd name="T30" fmla="*/ 234 w 337"/>
                <a:gd name="T31" fmla="*/ 49 h 58"/>
                <a:gd name="T32" fmla="*/ 226 w 337"/>
                <a:gd name="T33" fmla="*/ 51 h 58"/>
                <a:gd name="T34" fmla="*/ 210 w 337"/>
                <a:gd name="T35" fmla="*/ 54 h 58"/>
                <a:gd name="T36" fmla="*/ 201 w 337"/>
                <a:gd name="T37" fmla="*/ 54 h 58"/>
                <a:gd name="T38" fmla="*/ 184 w 337"/>
                <a:gd name="T39" fmla="*/ 55 h 58"/>
                <a:gd name="T40" fmla="*/ 175 w 337"/>
                <a:gd name="T41" fmla="*/ 57 h 58"/>
                <a:gd name="T42" fmla="*/ 156 w 337"/>
                <a:gd name="T43" fmla="*/ 57 h 58"/>
                <a:gd name="T44" fmla="*/ 146 w 337"/>
                <a:gd name="T45" fmla="*/ 58 h 58"/>
                <a:gd name="T46" fmla="*/ 128 w 337"/>
                <a:gd name="T47" fmla="*/ 58 h 58"/>
                <a:gd name="T48" fmla="*/ 118 w 337"/>
                <a:gd name="T49" fmla="*/ 58 h 58"/>
                <a:gd name="T50" fmla="*/ 96 w 337"/>
                <a:gd name="T51" fmla="*/ 58 h 58"/>
                <a:gd name="T52" fmla="*/ 86 w 337"/>
                <a:gd name="T53" fmla="*/ 58 h 58"/>
                <a:gd name="T54" fmla="*/ 64 w 337"/>
                <a:gd name="T55" fmla="*/ 57 h 58"/>
                <a:gd name="T56" fmla="*/ 54 w 337"/>
                <a:gd name="T57" fmla="*/ 57 h 58"/>
                <a:gd name="T58" fmla="*/ 33 w 337"/>
                <a:gd name="T59" fmla="*/ 55 h 58"/>
                <a:gd name="T60" fmla="*/ 21 w 337"/>
                <a:gd name="T61" fmla="*/ 54 h 58"/>
                <a:gd name="T62" fmla="*/ 0 w 337"/>
                <a:gd name="T63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58">
                  <a:moveTo>
                    <a:pt x="337" y="0"/>
                  </a:moveTo>
                  <a:lnTo>
                    <a:pt x="337" y="3"/>
                  </a:lnTo>
                  <a:lnTo>
                    <a:pt x="337" y="6"/>
                  </a:lnTo>
                  <a:lnTo>
                    <a:pt x="335" y="8"/>
                  </a:lnTo>
                  <a:lnTo>
                    <a:pt x="335" y="8"/>
                  </a:lnTo>
                  <a:lnTo>
                    <a:pt x="334" y="11"/>
                  </a:lnTo>
                  <a:lnTo>
                    <a:pt x="331" y="13"/>
                  </a:lnTo>
                  <a:lnTo>
                    <a:pt x="328" y="16"/>
                  </a:lnTo>
                  <a:lnTo>
                    <a:pt x="328" y="16"/>
                  </a:lnTo>
                  <a:lnTo>
                    <a:pt x="326" y="19"/>
                  </a:lnTo>
                  <a:lnTo>
                    <a:pt x="324" y="21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16" y="26"/>
                  </a:lnTo>
                  <a:lnTo>
                    <a:pt x="312" y="28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3" y="32"/>
                  </a:lnTo>
                  <a:lnTo>
                    <a:pt x="298" y="34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88" y="38"/>
                  </a:lnTo>
                  <a:lnTo>
                    <a:pt x="282" y="39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69" y="44"/>
                  </a:lnTo>
                  <a:lnTo>
                    <a:pt x="263" y="45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49" y="48"/>
                  </a:lnTo>
                  <a:lnTo>
                    <a:pt x="241" y="49"/>
                  </a:lnTo>
                  <a:lnTo>
                    <a:pt x="234" y="49"/>
                  </a:lnTo>
                  <a:lnTo>
                    <a:pt x="234" y="49"/>
                  </a:lnTo>
                  <a:lnTo>
                    <a:pt x="226" y="51"/>
                  </a:lnTo>
                  <a:lnTo>
                    <a:pt x="218" y="52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01" y="54"/>
                  </a:lnTo>
                  <a:lnTo>
                    <a:pt x="192" y="55"/>
                  </a:lnTo>
                  <a:lnTo>
                    <a:pt x="184" y="55"/>
                  </a:lnTo>
                  <a:lnTo>
                    <a:pt x="184" y="55"/>
                  </a:lnTo>
                  <a:lnTo>
                    <a:pt x="175" y="57"/>
                  </a:lnTo>
                  <a:lnTo>
                    <a:pt x="165" y="57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46" y="58"/>
                  </a:lnTo>
                  <a:lnTo>
                    <a:pt x="136" y="58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86" y="58"/>
                  </a:lnTo>
                  <a:lnTo>
                    <a:pt x="76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54" y="57"/>
                  </a:lnTo>
                  <a:lnTo>
                    <a:pt x="4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21" y="54"/>
                  </a:lnTo>
                  <a:lnTo>
                    <a:pt x="10" y="54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8746" y="12112"/>
              <a:ext cx="349" cy="72"/>
            </a:xfrm>
            <a:custGeom>
              <a:avLst/>
              <a:gdLst>
                <a:gd name="T0" fmla="*/ 2 w 337"/>
                <a:gd name="T1" fmla="*/ 3 h 65"/>
                <a:gd name="T2" fmla="*/ 3 w 337"/>
                <a:gd name="T3" fmla="*/ 9 h 65"/>
                <a:gd name="T4" fmla="*/ 5 w 337"/>
                <a:gd name="T5" fmla="*/ 10 h 65"/>
                <a:gd name="T6" fmla="*/ 9 w 337"/>
                <a:gd name="T7" fmla="*/ 16 h 65"/>
                <a:gd name="T8" fmla="*/ 12 w 337"/>
                <a:gd name="T9" fmla="*/ 19 h 65"/>
                <a:gd name="T10" fmla="*/ 18 w 337"/>
                <a:gd name="T11" fmla="*/ 23 h 65"/>
                <a:gd name="T12" fmla="*/ 20 w 337"/>
                <a:gd name="T13" fmla="*/ 26 h 65"/>
                <a:gd name="T14" fmla="*/ 29 w 337"/>
                <a:gd name="T15" fmla="*/ 31 h 65"/>
                <a:gd name="T16" fmla="*/ 33 w 337"/>
                <a:gd name="T17" fmla="*/ 34 h 65"/>
                <a:gd name="T18" fmla="*/ 44 w 337"/>
                <a:gd name="T19" fmla="*/ 38 h 65"/>
                <a:gd name="T20" fmla="*/ 49 w 337"/>
                <a:gd name="T21" fmla="*/ 39 h 65"/>
                <a:gd name="T22" fmla="*/ 61 w 337"/>
                <a:gd name="T23" fmla="*/ 44 h 65"/>
                <a:gd name="T24" fmla="*/ 67 w 337"/>
                <a:gd name="T25" fmla="*/ 45 h 65"/>
                <a:gd name="T26" fmla="*/ 80 w 337"/>
                <a:gd name="T27" fmla="*/ 48 h 65"/>
                <a:gd name="T28" fmla="*/ 87 w 337"/>
                <a:gd name="T29" fmla="*/ 49 h 65"/>
                <a:gd name="T30" fmla="*/ 103 w 337"/>
                <a:gd name="T31" fmla="*/ 52 h 65"/>
                <a:gd name="T32" fmla="*/ 110 w 337"/>
                <a:gd name="T33" fmla="*/ 54 h 65"/>
                <a:gd name="T34" fmla="*/ 126 w 337"/>
                <a:gd name="T35" fmla="*/ 57 h 65"/>
                <a:gd name="T36" fmla="*/ 134 w 337"/>
                <a:gd name="T37" fmla="*/ 58 h 65"/>
                <a:gd name="T38" fmla="*/ 152 w 337"/>
                <a:gd name="T39" fmla="*/ 59 h 65"/>
                <a:gd name="T40" fmla="*/ 160 w 337"/>
                <a:gd name="T41" fmla="*/ 61 h 65"/>
                <a:gd name="T42" fmla="*/ 179 w 337"/>
                <a:gd name="T43" fmla="*/ 62 h 65"/>
                <a:gd name="T44" fmla="*/ 189 w 337"/>
                <a:gd name="T45" fmla="*/ 62 h 65"/>
                <a:gd name="T46" fmla="*/ 208 w 337"/>
                <a:gd name="T47" fmla="*/ 64 h 65"/>
                <a:gd name="T48" fmla="*/ 218 w 337"/>
                <a:gd name="T49" fmla="*/ 64 h 65"/>
                <a:gd name="T50" fmla="*/ 238 w 337"/>
                <a:gd name="T51" fmla="*/ 65 h 65"/>
                <a:gd name="T52" fmla="*/ 249 w 337"/>
                <a:gd name="T53" fmla="*/ 65 h 65"/>
                <a:gd name="T54" fmla="*/ 271 w 337"/>
                <a:gd name="T55" fmla="*/ 65 h 65"/>
                <a:gd name="T56" fmla="*/ 281 w 337"/>
                <a:gd name="T57" fmla="*/ 65 h 65"/>
                <a:gd name="T58" fmla="*/ 303 w 337"/>
                <a:gd name="T59" fmla="*/ 64 h 65"/>
                <a:gd name="T60" fmla="*/ 314 w 337"/>
                <a:gd name="T61" fmla="*/ 64 h 65"/>
                <a:gd name="T62" fmla="*/ 337 w 337"/>
                <a:gd name="T63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65">
                  <a:moveTo>
                    <a:pt x="0" y="0"/>
                  </a:moveTo>
                  <a:lnTo>
                    <a:pt x="2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10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9"/>
                  </a:lnTo>
                  <a:lnTo>
                    <a:pt x="15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0" y="26"/>
                  </a:lnTo>
                  <a:lnTo>
                    <a:pt x="25" y="29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3" y="34"/>
                  </a:lnTo>
                  <a:lnTo>
                    <a:pt x="38" y="35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9" y="39"/>
                  </a:lnTo>
                  <a:lnTo>
                    <a:pt x="55" y="41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7" y="45"/>
                  </a:lnTo>
                  <a:lnTo>
                    <a:pt x="74" y="46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7" y="49"/>
                  </a:lnTo>
                  <a:lnTo>
                    <a:pt x="94" y="51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10" y="54"/>
                  </a:lnTo>
                  <a:lnTo>
                    <a:pt x="117" y="55"/>
                  </a:lnTo>
                  <a:lnTo>
                    <a:pt x="126" y="57"/>
                  </a:lnTo>
                  <a:lnTo>
                    <a:pt x="126" y="57"/>
                  </a:lnTo>
                  <a:lnTo>
                    <a:pt x="134" y="58"/>
                  </a:lnTo>
                  <a:lnTo>
                    <a:pt x="143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60" y="61"/>
                  </a:lnTo>
                  <a:lnTo>
                    <a:pt x="170" y="61"/>
                  </a:lnTo>
                  <a:lnTo>
                    <a:pt x="179" y="62"/>
                  </a:lnTo>
                  <a:lnTo>
                    <a:pt x="179" y="62"/>
                  </a:lnTo>
                  <a:lnTo>
                    <a:pt x="189" y="6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8" y="64"/>
                  </a:lnTo>
                  <a:lnTo>
                    <a:pt x="228" y="65"/>
                  </a:lnTo>
                  <a:lnTo>
                    <a:pt x="238" y="65"/>
                  </a:lnTo>
                  <a:lnTo>
                    <a:pt x="238" y="65"/>
                  </a:lnTo>
                  <a:lnTo>
                    <a:pt x="249" y="65"/>
                  </a:lnTo>
                  <a:lnTo>
                    <a:pt x="260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81" y="65"/>
                  </a:lnTo>
                  <a:lnTo>
                    <a:pt x="293" y="64"/>
                  </a:lnTo>
                  <a:lnTo>
                    <a:pt x="303" y="64"/>
                  </a:lnTo>
                  <a:lnTo>
                    <a:pt x="303" y="64"/>
                  </a:lnTo>
                  <a:lnTo>
                    <a:pt x="314" y="64"/>
                  </a:lnTo>
                  <a:lnTo>
                    <a:pt x="326" y="62"/>
                  </a:lnTo>
                  <a:lnTo>
                    <a:pt x="337" y="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8396" y="12110"/>
              <a:ext cx="350" cy="64"/>
            </a:xfrm>
            <a:custGeom>
              <a:avLst/>
              <a:gdLst>
                <a:gd name="T0" fmla="*/ 338 w 338"/>
                <a:gd name="T1" fmla="*/ 3 h 58"/>
                <a:gd name="T2" fmla="*/ 337 w 338"/>
                <a:gd name="T3" fmla="*/ 8 h 58"/>
                <a:gd name="T4" fmla="*/ 334 w 338"/>
                <a:gd name="T5" fmla="*/ 11 h 58"/>
                <a:gd name="T6" fmla="*/ 330 w 338"/>
                <a:gd name="T7" fmla="*/ 16 h 58"/>
                <a:gd name="T8" fmla="*/ 328 w 338"/>
                <a:gd name="T9" fmla="*/ 19 h 58"/>
                <a:gd name="T10" fmla="*/ 321 w 338"/>
                <a:gd name="T11" fmla="*/ 24 h 58"/>
                <a:gd name="T12" fmla="*/ 318 w 338"/>
                <a:gd name="T13" fmla="*/ 26 h 58"/>
                <a:gd name="T14" fmla="*/ 310 w 338"/>
                <a:gd name="T15" fmla="*/ 31 h 58"/>
                <a:gd name="T16" fmla="*/ 304 w 338"/>
                <a:gd name="T17" fmla="*/ 32 h 58"/>
                <a:gd name="T18" fmla="*/ 294 w 338"/>
                <a:gd name="T19" fmla="*/ 36 h 58"/>
                <a:gd name="T20" fmla="*/ 289 w 338"/>
                <a:gd name="T21" fmla="*/ 38 h 58"/>
                <a:gd name="T22" fmla="*/ 276 w 338"/>
                <a:gd name="T23" fmla="*/ 41 h 58"/>
                <a:gd name="T24" fmla="*/ 271 w 338"/>
                <a:gd name="T25" fmla="*/ 44 h 58"/>
                <a:gd name="T26" fmla="*/ 258 w 338"/>
                <a:gd name="T27" fmla="*/ 47 h 58"/>
                <a:gd name="T28" fmla="*/ 250 w 338"/>
                <a:gd name="T29" fmla="*/ 48 h 58"/>
                <a:gd name="T30" fmla="*/ 235 w 338"/>
                <a:gd name="T31" fmla="*/ 49 h 58"/>
                <a:gd name="T32" fmla="*/ 227 w 338"/>
                <a:gd name="T33" fmla="*/ 51 h 58"/>
                <a:gd name="T34" fmla="*/ 212 w 338"/>
                <a:gd name="T35" fmla="*/ 54 h 58"/>
                <a:gd name="T36" fmla="*/ 203 w 338"/>
                <a:gd name="T37" fmla="*/ 54 h 58"/>
                <a:gd name="T38" fmla="*/ 186 w 338"/>
                <a:gd name="T39" fmla="*/ 55 h 58"/>
                <a:gd name="T40" fmla="*/ 176 w 338"/>
                <a:gd name="T41" fmla="*/ 57 h 58"/>
                <a:gd name="T42" fmla="*/ 158 w 338"/>
                <a:gd name="T43" fmla="*/ 57 h 58"/>
                <a:gd name="T44" fmla="*/ 148 w 338"/>
                <a:gd name="T45" fmla="*/ 58 h 58"/>
                <a:gd name="T46" fmla="*/ 128 w 338"/>
                <a:gd name="T47" fmla="*/ 58 h 58"/>
                <a:gd name="T48" fmla="*/ 118 w 338"/>
                <a:gd name="T49" fmla="*/ 58 h 58"/>
                <a:gd name="T50" fmla="*/ 98 w 338"/>
                <a:gd name="T51" fmla="*/ 58 h 58"/>
                <a:gd name="T52" fmla="*/ 88 w 338"/>
                <a:gd name="T53" fmla="*/ 58 h 58"/>
                <a:gd name="T54" fmla="*/ 66 w 338"/>
                <a:gd name="T55" fmla="*/ 57 h 58"/>
                <a:gd name="T56" fmla="*/ 56 w 338"/>
                <a:gd name="T57" fmla="*/ 57 h 58"/>
                <a:gd name="T58" fmla="*/ 33 w 338"/>
                <a:gd name="T59" fmla="*/ 55 h 58"/>
                <a:gd name="T60" fmla="*/ 23 w 338"/>
                <a:gd name="T61" fmla="*/ 54 h 58"/>
                <a:gd name="T62" fmla="*/ 0 w 338"/>
                <a:gd name="T63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8" h="58">
                  <a:moveTo>
                    <a:pt x="338" y="0"/>
                  </a:moveTo>
                  <a:lnTo>
                    <a:pt x="338" y="3"/>
                  </a:lnTo>
                  <a:lnTo>
                    <a:pt x="338" y="6"/>
                  </a:lnTo>
                  <a:lnTo>
                    <a:pt x="337" y="8"/>
                  </a:lnTo>
                  <a:lnTo>
                    <a:pt x="337" y="8"/>
                  </a:lnTo>
                  <a:lnTo>
                    <a:pt x="334" y="11"/>
                  </a:lnTo>
                  <a:lnTo>
                    <a:pt x="333" y="13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28" y="19"/>
                  </a:lnTo>
                  <a:lnTo>
                    <a:pt x="324" y="21"/>
                  </a:lnTo>
                  <a:lnTo>
                    <a:pt x="321" y="24"/>
                  </a:lnTo>
                  <a:lnTo>
                    <a:pt x="321" y="24"/>
                  </a:lnTo>
                  <a:lnTo>
                    <a:pt x="318" y="26"/>
                  </a:lnTo>
                  <a:lnTo>
                    <a:pt x="314" y="28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04" y="32"/>
                  </a:lnTo>
                  <a:lnTo>
                    <a:pt x="299" y="34"/>
                  </a:lnTo>
                  <a:lnTo>
                    <a:pt x="294" y="36"/>
                  </a:lnTo>
                  <a:lnTo>
                    <a:pt x="294" y="36"/>
                  </a:lnTo>
                  <a:lnTo>
                    <a:pt x="289" y="38"/>
                  </a:lnTo>
                  <a:lnTo>
                    <a:pt x="284" y="39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1" y="44"/>
                  </a:lnTo>
                  <a:lnTo>
                    <a:pt x="263" y="45"/>
                  </a:lnTo>
                  <a:lnTo>
                    <a:pt x="258" y="47"/>
                  </a:lnTo>
                  <a:lnTo>
                    <a:pt x="258" y="47"/>
                  </a:lnTo>
                  <a:lnTo>
                    <a:pt x="250" y="48"/>
                  </a:lnTo>
                  <a:lnTo>
                    <a:pt x="243" y="49"/>
                  </a:lnTo>
                  <a:lnTo>
                    <a:pt x="235" y="49"/>
                  </a:lnTo>
                  <a:lnTo>
                    <a:pt x="235" y="49"/>
                  </a:lnTo>
                  <a:lnTo>
                    <a:pt x="227" y="51"/>
                  </a:lnTo>
                  <a:lnTo>
                    <a:pt x="219" y="52"/>
                  </a:lnTo>
                  <a:lnTo>
                    <a:pt x="212" y="54"/>
                  </a:lnTo>
                  <a:lnTo>
                    <a:pt x="212" y="54"/>
                  </a:lnTo>
                  <a:lnTo>
                    <a:pt x="203" y="54"/>
                  </a:lnTo>
                  <a:lnTo>
                    <a:pt x="194" y="55"/>
                  </a:lnTo>
                  <a:lnTo>
                    <a:pt x="186" y="55"/>
                  </a:lnTo>
                  <a:lnTo>
                    <a:pt x="186" y="55"/>
                  </a:lnTo>
                  <a:lnTo>
                    <a:pt x="176" y="57"/>
                  </a:lnTo>
                  <a:lnTo>
                    <a:pt x="167" y="57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48" y="58"/>
                  </a:lnTo>
                  <a:lnTo>
                    <a:pt x="138" y="58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88" y="58"/>
                  </a:lnTo>
                  <a:lnTo>
                    <a:pt x="78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56" y="57"/>
                  </a:lnTo>
                  <a:lnTo>
                    <a:pt x="4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23" y="54"/>
                  </a:lnTo>
                  <a:lnTo>
                    <a:pt x="11" y="54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9431" y="12124"/>
              <a:ext cx="348" cy="75"/>
            </a:xfrm>
            <a:custGeom>
              <a:avLst/>
              <a:gdLst>
                <a:gd name="T0" fmla="*/ 0 w 336"/>
                <a:gd name="T1" fmla="*/ 3 h 68"/>
                <a:gd name="T2" fmla="*/ 3 w 336"/>
                <a:gd name="T3" fmla="*/ 9 h 68"/>
                <a:gd name="T4" fmla="*/ 3 w 336"/>
                <a:gd name="T5" fmla="*/ 12 h 68"/>
                <a:gd name="T6" fmla="*/ 7 w 336"/>
                <a:gd name="T7" fmla="*/ 18 h 68"/>
                <a:gd name="T8" fmla="*/ 10 w 336"/>
                <a:gd name="T9" fmla="*/ 20 h 68"/>
                <a:gd name="T10" fmla="*/ 16 w 336"/>
                <a:gd name="T11" fmla="*/ 25 h 68"/>
                <a:gd name="T12" fmla="*/ 20 w 336"/>
                <a:gd name="T13" fmla="*/ 28 h 68"/>
                <a:gd name="T14" fmla="*/ 27 w 336"/>
                <a:gd name="T15" fmla="*/ 32 h 68"/>
                <a:gd name="T16" fmla="*/ 32 w 336"/>
                <a:gd name="T17" fmla="*/ 35 h 68"/>
                <a:gd name="T18" fmla="*/ 42 w 336"/>
                <a:gd name="T19" fmla="*/ 38 h 68"/>
                <a:gd name="T20" fmla="*/ 48 w 336"/>
                <a:gd name="T21" fmla="*/ 41 h 68"/>
                <a:gd name="T22" fmla="*/ 59 w 336"/>
                <a:gd name="T23" fmla="*/ 45 h 68"/>
                <a:gd name="T24" fmla="*/ 65 w 336"/>
                <a:gd name="T25" fmla="*/ 46 h 68"/>
                <a:gd name="T26" fmla="*/ 79 w 336"/>
                <a:gd name="T27" fmla="*/ 49 h 68"/>
                <a:gd name="T28" fmla="*/ 85 w 336"/>
                <a:gd name="T29" fmla="*/ 51 h 68"/>
                <a:gd name="T30" fmla="*/ 101 w 336"/>
                <a:gd name="T31" fmla="*/ 55 h 68"/>
                <a:gd name="T32" fmla="*/ 108 w 336"/>
                <a:gd name="T33" fmla="*/ 56 h 68"/>
                <a:gd name="T34" fmla="*/ 124 w 336"/>
                <a:gd name="T35" fmla="*/ 58 h 68"/>
                <a:gd name="T36" fmla="*/ 133 w 336"/>
                <a:gd name="T37" fmla="*/ 59 h 68"/>
                <a:gd name="T38" fmla="*/ 150 w 336"/>
                <a:gd name="T39" fmla="*/ 62 h 68"/>
                <a:gd name="T40" fmla="*/ 158 w 336"/>
                <a:gd name="T41" fmla="*/ 62 h 68"/>
                <a:gd name="T42" fmla="*/ 177 w 336"/>
                <a:gd name="T43" fmla="*/ 64 h 68"/>
                <a:gd name="T44" fmla="*/ 187 w 336"/>
                <a:gd name="T45" fmla="*/ 65 h 68"/>
                <a:gd name="T46" fmla="*/ 206 w 336"/>
                <a:gd name="T47" fmla="*/ 67 h 68"/>
                <a:gd name="T48" fmla="*/ 216 w 336"/>
                <a:gd name="T49" fmla="*/ 67 h 68"/>
                <a:gd name="T50" fmla="*/ 236 w 336"/>
                <a:gd name="T51" fmla="*/ 67 h 68"/>
                <a:gd name="T52" fmla="*/ 248 w 336"/>
                <a:gd name="T53" fmla="*/ 68 h 68"/>
                <a:gd name="T54" fmla="*/ 268 w 336"/>
                <a:gd name="T55" fmla="*/ 68 h 68"/>
                <a:gd name="T56" fmla="*/ 279 w 336"/>
                <a:gd name="T57" fmla="*/ 67 h 68"/>
                <a:gd name="T58" fmla="*/ 301 w 336"/>
                <a:gd name="T59" fmla="*/ 67 h 68"/>
                <a:gd name="T60" fmla="*/ 313 w 336"/>
                <a:gd name="T61" fmla="*/ 67 h 68"/>
                <a:gd name="T62" fmla="*/ 336 w 336"/>
                <a:gd name="T63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6" h="68">
                  <a:moveTo>
                    <a:pt x="0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3" y="22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0" y="28"/>
                  </a:lnTo>
                  <a:lnTo>
                    <a:pt x="23" y="29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2" y="35"/>
                  </a:lnTo>
                  <a:lnTo>
                    <a:pt x="38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8" y="41"/>
                  </a:lnTo>
                  <a:lnTo>
                    <a:pt x="53" y="42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5" y="46"/>
                  </a:lnTo>
                  <a:lnTo>
                    <a:pt x="72" y="48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85" y="51"/>
                  </a:lnTo>
                  <a:lnTo>
                    <a:pt x="92" y="54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108" y="56"/>
                  </a:lnTo>
                  <a:lnTo>
                    <a:pt x="115" y="56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33" y="59"/>
                  </a:lnTo>
                  <a:lnTo>
                    <a:pt x="141" y="61"/>
                  </a:lnTo>
                  <a:lnTo>
                    <a:pt x="150" y="62"/>
                  </a:lnTo>
                  <a:lnTo>
                    <a:pt x="150" y="62"/>
                  </a:lnTo>
                  <a:lnTo>
                    <a:pt x="158" y="62"/>
                  </a:lnTo>
                  <a:lnTo>
                    <a:pt x="167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7" y="65"/>
                  </a:lnTo>
                  <a:lnTo>
                    <a:pt x="196" y="65"/>
                  </a:lnTo>
                  <a:lnTo>
                    <a:pt x="206" y="67"/>
                  </a:lnTo>
                  <a:lnTo>
                    <a:pt x="206" y="67"/>
                  </a:lnTo>
                  <a:lnTo>
                    <a:pt x="216" y="67"/>
                  </a:lnTo>
                  <a:lnTo>
                    <a:pt x="226" y="67"/>
                  </a:lnTo>
                  <a:lnTo>
                    <a:pt x="236" y="67"/>
                  </a:lnTo>
                  <a:lnTo>
                    <a:pt x="236" y="67"/>
                  </a:lnTo>
                  <a:lnTo>
                    <a:pt x="248" y="68"/>
                  </a:lnTo>
                  <a:lnTo>
                    <a:pt x="25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79" y="67"/>
                  </a:lnTo>
                  <a:lnTo>
                    <a:pt x="290" y="67"/>
                  </a:lnTo>
                  <a:lnTo>
                    <a:pt x="301" y="67"/>
                  </a:lnTo>
                  <a:lnTo>
                    <a:pt x="301" y="67"/>
                  </a:lnTo>
                  <a:lnTo>
                    <a:pt x="313" y="67"/>
                  </a:lnTo>
                  <a:lnTo>
                    <a:pt x="324" y="65"/>
                  </a:lnTo>
                  <a:lnTo>
                    <a:pt x="336" y="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9078" y="12125"/>
              <a:ext cx="349" cy="65"/>
            </a:xfrm>
            <a:custGeom>
              <a:avLst/>
              <a:gdLst>
                <a:gd name="T0" fmla="*/ 337 w 337"/>
                <a:gd name="T1" fmla="*/ 3 h 59"/>
                <a:gd name="T2" fmla="*/ 334 w 337"/>
                <a:gd name="T3" fmla="*/ 9 h 59"/>
                <a:gd name="T4" fmla="*/ 332 w 337"/>
                <a:gd name="T5" fmla="*/ 12 h 59"/>
                <a:gd name="T6" fmla="*/ 328 w 337"/>
                <a:gd name="T7" fmla="*/ 18 h 59"/>
                <a:gd name="T8" fmla="*/ 327 w 337"/>
                <a:gd name="T9" fmla="*/ 19 h 59"/>
                <a:gd name="T10" fmla="*/ 319 w 337"/>
                <a:gd name="T11" fmla="*/ 25 h 59"/>
                <a:gd name="T12" fmla="*/ 316 w 337"/>
                <a:gd name="T13" fmla="*/ 26 h 59"/>
                <a:gd name="T14" fmla="*/ 308 w 337"/>
                <a:gd name="T15" fmla="*/ 31 h 59"/>
                <a:gd name="T16" fmla="*/ 304 w 337"/>
                <a:gd name="T17" fmla="*/ 34 h 59"/>
                <a:gd name="T18" fmla="*/ 293 w 337"/>
                <a:gd name="T19" fmla="*/ 38 h 59"/>
                <a:gd name="T20" fmla="*/ 288 w 337"/>
                <a:gd name="T21" fmla="*/ 39 h 59"/>
                <a:gd name="T22" fmla="*/ 276 w 337"/>
                <a:gd name="T23" fmla="*/ 42 h 59"/>
                <a:gd name="T24" fmla="*/ 269 w 337"/>
                <a:gd name="T25" fmla="*/ 45 h 59"/>
                <a:gd name="T26" fmla="*/ 256 w 337"/>
                <a:gd name="T27" fmla="*/ 48 h 59"/>
                <a:gd name="T28" fmla="*/ 249 w 337"/>
                <a:gd name="T29" fmla="*/ 49 h 59"/>
                <a:gd name="T30" fmla="*/ 234 w 337"/>
                <a:gd name="T31" fmla="*/ 51 h 59"/>
                <a:gd name="T32" fmla="*/ 226 w 337"/>
                <a:gd name="T33" fmla="*/ 52 h 59"/>
                <a:gd name="T34" fmla="*/ 210 w 337"/>
                <a:gd name="T35" fmla="*/ 55 h 59"/>
                <a:gd name="T36" fmla="*/ 201 w 337"/>
                <a:gd name="T37" fmla="*/ 55 h 59"/>
                <a:gd name="T38" fmla="*/ 184 w 337"/>
                <a:gd name="T39" fmla="*/ 57 h 59"/>
                <a:gd name="T40" fmla="*/ 175 w 337"/>
                <a:gd name="T41" fmla="*/ 58 h 59"/>
                <a:gd name="T42" fmla="*/ 157 w 337"/>
                <a:gd name="T43" fmla="*/ 58 h 59"/>
                <a:gd name="T44" fmla="*/ 147 w 337"/>
                <a:gd name="T45" fmla="*/ 59 h 59"/>
                <a:gd name="T46" fmla="*/ 128 w 337"/>
                <a:gd name="T47" fmla="*/ 59 h 59"/>
                <a:gd name="T48" fmla="*/ 118 w 337"/>
                <a:gd name="T49" fmla="*/ 59 h 59"/>
                <a:gd name="T50" fmla="*/ 98 w 337"/>
                <a:gd name="T51" fmla="*/ 59 h 59"/>
                <a:gd name="T52" fmla="*/ 86 w 337"/>
                <a:gd name="T53" fmla="*/ 59 h 59"/>
                <a:gd name="T54" fmla="*/ 66 w 337"/>
                <a:gd name="T55" fmla="*/ 58 h 59"/>
                <a:gd name="T56" fmla="*/ 54 w 337"/>
                <a:gd name="T57" fmla="*/ 58 h 59"/>
                <a:gd name="T58" fmla="*/ 33 w 337"/>
                <a:gd name="T59" fmla="*/ 57 h 59"/>
                <a:gd name="T60" fmla="*/ 21 w 337"/>
                <a:gd name="T61" fmla="*/ 55 h 59"/>
                <a:gd name="T62" fmla="*/ 0 w 337"/>
                <a:gd name="T6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59">
                  <a:moveTo>
                    <a:pt x="337" y="0"/>
                  </a:moveTo>
                  <a:lnTo>
                    <a:pt x="337" y="3"/>
                  </a:lnTo>
                  <a:lnTo>
                    <a:pt x="335" y="6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32" y="12"/>
                  </a:lnTo>
                  <a:lnTo>
                    <a:pt x="331" y="15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27" y="19"/>
                  </a:lnTo>
                  <a:lnTo>
                    <a:pt x="324" y="22"/>
                  </a:lnTo>
                  <a:lnTo>
                    <a:pt x="319" y="25"/>
                  </a:lnTo>
                  <a:lnTo>
                    <a:pt x="319" y="25"/>
                  </a:lnTo>
                  <a:lnTo>
                    <a:pt x="316" y="26"/>
                  </a:lnTo>
                  <a:lnTo>
                    <a:pt x="312" y="29"/>
                  </a:lnTo>
                  <a:lnTo>
                    <a:pt x="308" y="31"/>
                  </a:lnTo>
                  <a:lnTo>
                    <a:pt x="308" y="31"/>
                  </a:lnTo>
                  <a:lnTo>
                    <a:pt x="304" y="34"/>
                  </a:lnTo>
                  <a:lnTo>
                    <a:pt x="298" y="35"/>
                  </a:lnTo>
                  <a:lnTo>
                    <a:pt x="293" y="38"/>
                  </a:lnTo>
                  <a:lnTo>
                    <a:pt x="293" y="38"/>
                  </a:lnTo>
                  <a:lnTo>
                    <a:pt x="288" y="39"/>
                  </a:lnTo>
                  <a:lnTo>
                    <a:pt x="282" y="41"/>
                  </a:lnTo>
                  <a:lnTo>
                    <a:pt x="276" y="42"/>
                  </a:lnTo>
                  <a:lnTo>
                    <a:pt x="276" y="42"/>
                  </a:lnTo>
                  <a:lnTo>
                    <a:pt x="269" y="45"/>
                  </a:lnTo>
                  <a:lnTo>
                    <a:pt x="263" y="46"/>
                  </a:lnTo>
                  <a:lnTo>
                    <a:pt x="256" y="48"/>
                  </a:lnTo>
                  <a:lnTo>
                    <a:pt x="256" y="48"/>
                  </a:lnTo>
                  <a:lnTo>
                    <a:pt x="249" y="49"/>
                  </a:lnTo>
                  <a:lnTo>
                    <a:pt x="242" y="51"/>
                  </a:lnTo>
                  <a:lnTo>
                    <a:pt x="234" y="51"/>
                  </a:lnTo>
                  <a:lnTo>
                    <a:pt x="234" y="51"/>
                  </a:lnTo>
                  <a:lnTo>
                    <a:pt x="226" y="52"/>
                  </a:lnTo>
                  <a:lnTo>
                    <a:pt x="219" y="54"/>
                  </a:lnTo>
                  <a:lnTo>
                    <a:pt x="210" y="55"/>
                  </a:lnTo>
                  <a:lnTo>
                    <a:pt x="210" y="55"/>
                  </a:lnTo>
                  <a:lnTo>
                    <a:pt x="201" y="55"/>
                  </a:lnTo>
                  <a:lnTo>
                    <a:pt x="193" y="57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75" y="58"/>
                  </a:lnTo>
                  <a:lnTo>
                    <a:pt x="167" y="58"/>
                  </a:lnTo>
                  <a:lnTo>
                    <a:pt x="157" y="58"/>
                  </a:lnTo>
                  <a:lnTo>
                    <a:pt x="157" y="58"/>
                  </a:lnTo>
                  <a:lnTo>
                    <a:pt x="147" y="59"/>
                  </a:lnTo>
                  <a:lnTo>
                    <a:pt x="138" y="59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18" y="59"/>
                  </a:lnTo>
                  <a:lnTo>
                    <a:pt x="108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6" y="59"/>
                  </a:lnTo>
                  <a:lnTo>
                    <a:pt x="76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54" y="58"/>
                  </a:lnTo>
                  <a:lnTo>
                    <a:pt x="44" y="5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21" y="55"/>
                  </a:lnTo>
                  <a:lnTo>
                    <a:pt x="10" y="54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GT"/>
            </a:p>
          </p:txBody>
        </p: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250" y="11099"/>
              <a:ext cx="7811" cy="2268"/>
              <a:chOff x="2590" y="11496"/>
              <a:chExt cx="7811" cy="2268"/>
            </a:xfrm>
          </p:grpSpPr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2590" y="11496"/>
                <a:ext cx="14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800" b="0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</a:rPr>
                  <a:t>OPERACION DEL ARTE</a:t>
                </a:r>
                <a:endParaRPr kumimoji="0" lang="es-GT" altLang="es-G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8604" y="13100"/>
                <a:ext cx="1797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GT" altLang="es-GT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C/5 anzuelos = 1 flotador PL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GT" altLang="es-GT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C/10 flot. PL =  1 bandera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GT" altLang="es-GT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Al inicio y final un  Radio Wing</a:t>
                </a:r>
                <a:endParaRPr kumimoji="0" lang="es-GT" altLang="es-G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2665" y="12096"/>
                <a:ext cx="5893" cy="1668"/>
                <a:chOff x="2665" y="12096"/>
                <a:chExt cx="5893" cy="1668"/>
              </a:xfrm>
            </p:grpSpPr>
            <p:grpSp>
              <p:nvGrpSpPr>
                <p:cNvPr id="31" name="Group 24"/>
                <p:cNvGrpSpPr>
                  <a:grpSpLocks/>
                </p:cNvGrpSpPr>
                <p:nvPr/>
              </p:nvGrpSpPr>
              <p:grpSpPr bwMode="auto">
                <a:xfrm>
                  <a:off x="2665" y="12096"/>
                  <a:ext cx="5893" cy="1668"/>
                  <a:chOff x="2665" y="12096"/>
                  <a:chExt cx="5893" cy="1668"/>
                </a:xfrm>
              </p:grpSpPr>
              <p:grpSp>
                <p:nvGrpSpPr>
                  <p:cNvPr id="3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665" y="12096"/>
                    <a:ext cx="5893" cy="1668"/>
                    <a:chOff x="2665" y="12096"/>
                    <a:chExt cx="5893" cy="1668"/>
                  </a:xfrm>
                </p:grpSpPr>
                <p:sp>
                  <p:nvSpPr>
                    <p:cNvPr id="35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5" y="12447"/>
                      <a:ext cx="180" cy="125"/>
                    </a:xfrm>
                    <a:prstGeom prst="rect">
                      <a:avLst/>
                    </a:prstGeom>
                    <a:solidFill>
                      <a:srgbClr val="808000"/>
                    </a:solidFill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36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56" y="12096"/>
                      <a:ext cx="8" cy="35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37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4" y="12789"/>
                      <a:ext cx="48" cy="62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3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5" y="12856"/>
                      <a:ext cx="2" cy="27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39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415" y="13172"/>
                      <a:ext cx="60" cy="33"/>
                    </a:xfrm>
                    <a:custGeom>
                      <a:avLst/>
                      <a:gdLst>
                        <a:gd name="T0" fmla="*/ 0 w 32"/>
                        <a:gd name="T1" fmla="*/ 17 h 33"/>
                        <a:gd name="T2" fmla="*/ 2 w 32"/>
                        <a:gd name="T3" fmla="*/ 20 h 33"/>
                        <a:gd name="T4" fmla="*/ 2 w 32"/>
                        <a:gd name="T5" fmla="*/ 21 h 33"/>
                        <a:gd name="T6" fmla="*/ 3 w 32"/>
                        <a:gd name="T7" fmla="*/ 24 h 33"/>
                        <a:gd name="T8" fmla="*/ 3 w 32"/>
                        <a:gd name="T9" fmla="*/ 26 h 33"/>
                        <a:gd name="T10" fmla="*/ 4 w 32"/>
                        <a:gd name="T11" fmla="*/ 27 h 33"/>
                        <a:gd name="T12" fmla="*/ 6 w 32"/>
                        <a:gd name="T13" fmla="*/ 29 h 33"/>
                        <a:gd name="T14" fmla="*/ 7 w 32"/>
                        <a:gd name="T15" fmla="*/ 30 h 33"/>
                        <a:gd name="T16" fmla="*/ 9 w 32"/>
                        <a:gd name="T17" fmla="*/ 32 h 33"/>
                        <a:gd name="T18" fmla="*/ 10 w 32"/>
                        <a:gd name="T19" fmla="*/ 32 h 33"/>
                        <a:gd name="T20" fmla="*/ 12 w 32"/>
                        <a:gd name="T21" fmla="*/ 33 h 33"/>
                        <a:gd name="T22" fmla="*/ 14 w 32"/>
                        <a:gd name="T23" fmla="*/ 33 h 33"/>
                        <a:gd name="T24" fmla="*/ 16 w 32"/>
                        <a:gd name="T25" fmla="*/ 33 h 33"/>
                        <a:gd name="T26" fmla="*/ 17 w 32"/>
                        <a:gd name="T27" fmla="*/ 33 h 33"/>
                        <a:gd name="T28" fmla="*/ 20 w 32"/>
                        <a:gd name="T29" fmla="*/ 33 h 33"/>
                        <a:gd name="T30" fmla="*/ 22 w 32"/>
                        <a:gd name="T31" fmla="*/ 32 h 33"/>
                        <a:gd name="T32" fmla="*/ 23 w 32"/>
                        <a:gd name="T33" fmla="*/ 32 h 33"/>
                        <a:gd name="T34" fmla="*/ 25 w 32"/>
                        <a:gd name="T35" fmla="*/ 30 h 33"/>
                        <a:gd name="T36" fmla="*/ 26 w 32"/>
                        <a:gd name="T37" fmla="*/ 29 h 33"/>
                        <a:gd name="T38" fmla="*/ 27 w 32"/>
                        <a:gd name="T39" fmla="*/ 27 h 33"/>
                        <a:gd name="T40" fmla="*/ 29 w 32"/>
                        <a:gd name="T41" fmla="*/ 26 h 33"/>
                        <a:gd name="T42" fmla="*/ 30 w 32"/>
                        <a:gd name="T43" fmla="*/ 23 h 33"/>
                        <a:gd name="T44" fmla="*/ 30 w 32"/>
                        <a:gd name="T45" fmla="*/ 21 h 33"/>
                        <a:gd name="T46" fmla="*/ 32 w 32"/>
                        <a:gd name="T47" fmla="*/ 20 h 33"/>
                        <a:gd name="T48" fmla="*/ 32 w 32"/>
                        <a:gd name="T49" fmla="*/ 17 h 33"/>
                        <a:gd name="T50" fmla="*/ 32 w 32"/>
                        <a:gd name="T51" fmla="*/ 16 h 33"/>
                        <a:gd name="T52" fmla="*/ 32 w 32"/>
                        <a:gd name="T53" fmla="*/ 13 h 33"/>
                        <a:gd name="T54" fmla="*/ 30 w 32"/>
                        <a:gd name="T55" fmla="*/ 11 h 33"/>
                        <a:gd name="T56" fmla="*/ 30 w 32"/>
                        <a:gd name="T57" fmla="*/ 10 h 33"/>
                        <a:gd name="T58" fmla="*/ 29 w 32"/>
                        <a:gd name="T59" fmla="*/ 8 h 33"/>
                        <a:gd name="T60" fmla="*/ 27 w 32"/>
                        <a:gd name="T61" fmla="*/ 7 h 33"/>
                        <a:gd name="T62" fmla="*/ 27 w 32"/>
                        <a:gd name="T63" fmla="*/ 6 h 33"/>
                        <a:gd name="T64" fmla="*/ 26 w 32"/>
                        <a:gd name="T65" fmla="*/ 4 h 33"/>
                        <a:gd name="T66" fmla="*/ 25 w 32"/>
                        <a:gd name="T67" fmla="*/ 3 h 33"/>
                        <a:gd name="T68" fmla="*/ 22 w 32"/>
                        <a:gd name="T69" fmla="*/ 1 h 33"/>
                        <a:gd name="T70" fmla="*/ 20 w 32"/>
                        <a:gd name="T71" fmla="*/ 1 h 33"/>
                        <a:gd name="T72" fmla="*/ 19 w 32"/>
                        <a:gd name="T73" fmla="*/ 0 h 33"/>
                        <a:gd name="T74" fmla="*/ 16 w 32"/>
                        <a:gd name="T75" fmla="*/ 0 h 33"/>
                        <a:gd name="T76" fmla="*/ 14 w 32"/>
                        <a:gd name="T77" fmla="*/ 0 h 33"/>
                        <a:gd name="T78" fmla="*/ 13 w 32"/>
                        <a:gd name="T79" fmla="*/ 0 h 33"/>
                        <a:gd name="T80" fmla="*/ 12 w 32"/>
                        <a:gd name="T81" fmla="*/ 1 h 33"/>
                        <a:gd name="T82" fmla="*/ 9 w 32"/>
                        <a:gd name="T83" fmla="*/ 1 h 33"/>
                        <a:gd name="T84" fmla="*/ 7 w 32"/>
                        <a:gd name="T85" fmla="*/ 3 h 33"/>
                        <a:gd name="T86" fmla="*/ 6 w 32"/>
                        <a:gd name="T87" fmla="*/ 4 h 33"/>
                        <a:gd name="T88" fmla="*/ 4 w 32"/>
                        <a:gd name="T89" fmla="*/ 6 h 33"/>
                        <a:gd name="T90" fmla="*/ 3 w 32"/>
                        <a:gd name="T91" fmla="*/ 7 h 33"/>
                        <a:gd name="T92" fmla="*/ 3 w 32"/>
                        <a:gd name="T93" fmla="*/ 8 h 33"/>
                        <a:gd name="T94" fmla="*/ 2 w 32"/>
                        <a:gd name="T95" fmla="*/ 10 h 33"/>
                        <a:gd name="T96" fmla="*/ 2 w 32"/>
                        <a:gd name="T97" fmla="*/ 11 h 33"/>
                        <a:gd name="T98" fmla="*/ 0 w 32"/>
                        <a:gd name="T99" fmla="*/ 13 h 33"/>
                        <a:gd name="T100" fmla="*/ 0 w 32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2" h="33">
                          <a:moveTo>
                            <a:pt x="0" y="16"/>
                          </a:move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21"/>
                          </a:lnTo>
                          <a:lnTo>
                            <a:pt x="2" y="21"/>
                          </a:lnTo>
                          <a:lnTo>
                            <a:pt x="2" y="21"/>
                          </a:lnTo>
                          <a:lnTo>
                            <a:pt x="2" y="21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3" y="24"/>
                          </a:lnTo>
                          <a:lnTo>
                            <a:pt x="3" y="24"/>
                          </a:lnTo>
                          <a:lnTo>
                            <a:pt x="3" y="24"/>
                          </a:lnTo>
                          <a:lnTo>
                            <a:pt x="3" y="24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9" y="32"/>
                          </a:lnTo>
                          <a:lnTo>
                            <a:pt x="9" y="32"/>
                          </a:lnTo>
                          <a:lnTo>
                            <a:pt x="9" y="32"/>
                          </a:lnTo>
                          <a:lnTo>
                            <a:pt x="9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2" y="32"/>
                          </a:lnTo>
                          <a:lnTo>
                            <a:pt x="12" y="32"/>
                          </a:lnTo>
                          <a:lnTo>
                            <a:pt x="12" y="33"/>
                          </a:lnTo>
                          <a:lnTo>
                            <a:pt x="12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20" y="33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3" y="32"/>
                          </a:lnTo>
                          <a:lnTo>
                            <a:pt x="23" y="32"/>
                          </a:lnTo>
                          <a:lnTo>
                            <a:pt x="23" y="32"/>
                          </a:lnTo>
                          <a:lnTo>
                            <a:pt x="23" y="30"/>
                          </a:lnTo>
                          <a:lnTo>
                            <a:pt x="25" y="30"/>
                          </a:lnTo>
                          <a:lnTo>
                            <a:pt x="25" y="30"/>
                          </a:lnTo>
                          <a:lnTo>
                            <a:pt x="25" y="30"/>
                          </a:lnTo>
                          <a:lnTo>
                            <a:pt x="25" y="30"/>
                          </a:lnTo>
                          <a:lnTo>
                            <a:pt x="25" y="29"/>
                          </a:lnTo>
                          <a:lnTo>
                            <a:pt x="26" y="29"/>
                          </a:lnTo>
                          <a:lnTo>
                            <a:pt x="26" y="29"/>
                          </a:lnTo>
                          <a:lnTo>
                            <a:pt x="26" y="29"/>
                          </a:lnTo>
                          <a:lnTo>
                            <a:pt x="26" y="29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6"/>
                          </a:lnTo>
                          <a:lnTo>
                            <a:pt x="29" y="26"/>
                          </a:lnTo>
                          <a:lnTo>
                            <a:pt x="29" y="26"/>
                          </a:lnTo>
                          <a:lnTo>
                            <a:pt x="29" y="26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30" y="23"/>
                          </a:lnTo>
                          <a:lnTo>
                            <a:pt x="30" y="23"/>
                          </a:lnTo>
                          <a:lnTo>
                            <a:pt x="30" y="23"/>
                          </a:lnTo>
                          <a:lnTo>
                            <a:pt x="30" y="23"/>
                          </a:lnTo>
                          <a:lnTo>
                            <a:pt x="30" y="21"/>
                          </a:lnTo>
                          <a:lnTo>
                            <a:pt x="30" y="21"/>
                          </a:lnTo>
                          <a:lnTo>
                            <a:pt x="30" y="21"/>
                          </a:lnTo>
                          <a:lnTo>
                            <a:pt x="30" y="21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2" y="20"/>
                          </a:lnTo>
                          <a:lnTo>
                            <a:pt x="32" y="20"/>
                          </a:lnTo>
                          <a:lnTo>
                            <a:pt x="32" y="19"/>
                          </a:lnTo>
                          <a:lnTo>
                            <a:pt x="32" y="19"/>
                          </a:lnTo>
                          <a:lnTo>
                            <a:pt x="32" y="17"/>
                          </a:lnTo>
                          <a:lnTo>
                            <a:pt x="32" y="17"/>
                          </a:lnTo>
                          <a:lnTo>
                            <a:pt x="32" y="17"/>
                          </a:lnTo>
                          <a:lnTo>
                            <a:pt x="32" y="17"/>
                          </a:lnTo>
                          <a:lnTo>
                            <a:pt x="32" y="16"/>
                          </a:lnTo>
                          <a:lnTo>
                            <a:pt x="32" y="16"/>
                          </a:lnTo>
                          <a:lnTo>
                            <a:pt x="32" y="16"/>
                          </a:lnTo>
                          <a:lnTo>
                            <a:pt x="32" y="16"/>
                          </a:lnTo>
                          <a:lnTo>
                            <a:pt x="32" y="14"/>
                          </a:lnTo>
                          <a:lnTo>
                            <a:pt x="32" y="14"/>
                          </a:lnTo>
                          <a:lnTo>
                            <a:pt x="32" y="14"/>
                          </a:lnTo>
                          <a:lnTo>
                            <a:pt x="32" y="13"/>
                          </a:lnTo>
                          <a:lnTo>
                            <a:pt x="32" y="13"/>
                          </a:lnTo>
                          <a:lnTo>
                            <a:pt x="32" y="13"/>
                          </a:lnTo>
                          <a:lnTo>
                            <a:pt x="30" y="13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30" y="10"/>
                          </a:lnTo>
                          <a:lnTo>
                            <a:pt x="30" y="10"/>
                          </a:lnTo>
                          <a:lnTo>
                            <a:pt x="30" y="10"/>
                          </a:lnTo>
                          <a:lnTo>
                            <a:pt x="30" y="10"/>
                          </a:lnTo>
                          <a:lnTo>
                            <a:pt x="30" y="8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7"/>
                          </a:lnTo>
                          <a:lnTo>
                            <a:pt x="29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6" y="4"/>
                          </a:lnTo>
                          <a:lnTo>
                            <a:pt x="26" y="4"/>
                          </a:lnTo>
                          <a:lnTo>
                            <a:pt x="26" y="4"/>
                          </a:lnTo>
                          <a:lnTo>
                            <a:pt x="26" y="4"/>
                          </a:lnTo>
                          <a:lnTo>
                            <a:pt x="25" y="4"/>
                          </a:lnTo>
                          <a:lnTo>
                            <a:pt x="25" y="3"/>
                          </a:lnTo>
                          <a:lnTo>
                            <a:pt x="25" y="3"/>
                          </a:lnTo>
                          <a:lnTo>
                            <a:pt x="25" y="3"/>
                          </a:lnTo>
                          <a:lnTo>
                            <a:pt x="25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1"/>
                          </a:lnTo>
                          <a:lnTo>
                            <a:pt x="22" y="1"/>
                          </a:lnTo>
                          <a:lnTo>
                            <a:pt x="22" y="1"/>
                          </a:lnTo>
                          <a:lnTo>
                            <a:pt x="22" y="1"/>
                          </a:lnTo>
                          <a:lnTo>
                            <a:pt x="22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2" y="0"/>
                          </a:lnTo>
                          <a:lnTo>
                            <a:pt x="12" y="1"/>
                          </a:lnTo>
                          <a:lnTo>
                            <a:pt x="12" y="1"/>
                          </a:lnTo>
                          <a:lnTo>
                            <a:pt x="12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3"/>
                          </a:lnTo>
                          <a:lnTo>
                            <a:pt x="9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4" y="6"/>
                          </a:lnTo>
                          <a:lnTo>
                            <a:pt x="4" y="6"/>
                          </a:lnTo>
                          <a:lnTo>
                            <a:pt x="4" y="6"/>
                          </a:lnTo>
                          <a:lnTo>
                            <a:pt x="4" y="6"/>
                          </a:lnTo>
                          <a:lnTo>
                            <a:pt x="4" y="6"/>
                          </a:lnTo>
                          <a:lnTo>
                            <a:pt x="4" y="6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2" y="10"/>
                          </a:lnTo>
                          <a:lnTo>
                            <a:pt x="2" y="10"/>
                          </a:lnTo>
                          <a:lnTo>
                            <a:pt x="2" y="10"/>
                          </a:lnTo>
                          <a:lnTo>
                            <a:pt x="2" y="11"/>
                          </a:lnTo>
                          <a:lnTo>
                            <a:pt x="2" y="11"/>
                          </a:lnTo>
                          <a:lnTo>
                            <a:pt x="2" y="11"/>
                          </a:lnTo>
                          <a:lnTo>
                            <a:pt x="2" y="11"/>
                          </a:lnTo>
                          <a:lnTo>
                            <a:pt x="2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5" y="13211"/>
                      <a:ext cx="2" cy="37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1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441" y="13621"/>
                      <a:ext cx="78" cy="68"/>
                    </a:xfrm>
                    <a:custGeom>
                      <a:avLst/>
                      <a:gdLst>
                        <a:gd name="T0" fmla="*/ 0 w 41"/>
                        <a:gd name="T1" fmla="*/ 0 h 68"/>
                        <a:gd name="T2" fmla="*/ 0 w 41"/>
                        <a:gd name="T3" fmla="*/ 68 h 68"/>
                        <a:gd name="T4" fmla="*/ 21 w 41"/>
                        <a:gd name="T5" fmla="*/ 68 h 68"/>
                        <a:gd name="T6" fmla="*/ 41 w 41"/>
                        <a:gd name="T7" fmla="*/ 61 h 68"/>
                        <a:gd name="T8" fmla="*/ 31 w 41"/>
                        <a:gd name="T9" fmla="*/ 45 h 68"/>
                        <a:gd name="T10" fmla="*/ 31 w 41"/>
                        <a:gd name="T11" fmla="*/ 38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1" h="68">
                          <a:moveTo>
                            <a:pt x="0" y="0"/>
                          </a:moveTo>
                          <a:lnTo>
                            <a:pt x="0" y="68"/>
                          </a:lnTo>
                          <a:lnTo>
                            <a:pt x="21" y="68"/>
                          </a:lnTo>
                          <a:lnTo>
                            <a:pt x="41" y="61"/>
                          </a:lnTo>
                          <a:lnTo>
                            <a:pt x="31" y="45"/>
                          </a:lnTo>
                          <a:lnTo>
                            <a:pt x="31" y="38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2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2" y="12829"/>
                      <a:ext cx="43" cy="62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3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9" y="12899"/>
                      <a:ext cx="2" cy="27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4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242" y="13221"/>
                      <a:ext cx="57" cy="33"/>
                    </a:xfrm>
                    <a:custGeom>
                      <a:avLst/>
                      <a:gdLst>
                        <a:gd name="T0" fmla="*/ 0 w 30"/>
                        <a:gd name="T1" fmla="*/ 17 h 33"/>
                        <a:gd name="T2" fmla="*/ 0 w 30"/>
                        <a:gd name="T3" fmla="*/ 20 h 33"/>
                        <a:gd name="T4" fmla="*/ 0 w 30"/>
                        <a:gd name="T5" fmla="*/ 21 h 33"/>
                        <a:gd name="T6" fmla="*/ 1 w 30"/>
                        <a:gd name="T7" fmla="*/ 24 h 33"/>
                        <a:gd name="T8" fmla="*/ 3 w 30"/>
                        <a:gd name="T9" fmla="*/ 26 h 33"/>
                        <a:gd name="T10" fmla="*/ 3 w 30"/>
                        <a:gd name="T11" fmla="*/ 27 h 33"/>
                        <a:gd name="T12" fmla="*/ 4 w 30"/>
                        <a:gd name="T13" fmla="*/ 29 h 33"/>
                        <a:gd name="T14" fmla="*/ 6 w 30"/>
                        <a:gd name="T15" fmla="*/ 30 h 33"/>
                        <a:gd name="T16" fmla="*/ 7 w 30"/>
                        <a:gd name="T17" fmla="*/ 31 h 33"/>
                        <a:gd name="T18" fmla="*/ 8 w 30"/>
                        <a:gd name="T19" fmla="*/ 31 h 33"/>
                        <a:gd name="T20" fmla="*/ 11 w 30"/>
                        <a:gd name="T21" fmla="*/ 33 h 33"/>
                        <a:gd name="T22" fmla="*/ 13 w 30"/>
                        <a:gd name="T23" fmla="*/ 33 h 33"/>
                        <a:gd name="T24" fmla="*/ 14 w 30"/>
                        <a:gd name="T25" fmla="*/ 33 h 33"/>
                        <a:gd name="T26" fmla="*/ 17 w 30"/>
                        <a:gd name="T27" fmla="*/ 33 h 33"/>
                        <a:gd name="T28" fmla="*/ 19 w 30"/>
                        <a:gd name="T29" fmla="*/ 33 h 33"/>
                        <a:gd name="T30" fmla="*/ 20 w 30"/>
                        <a:gd name="T31" fmla="*/ 31 h 33"/>
                        <a:gd name="T32" fmla="*/ 21 w 30"/>
                        <a:gd name="T33" fmla="*/ 31 h 33"/>
                        <a:gd name="T34" fmla="*/ 24 w 30"/>
                        <a:gd name="T35" fmla="*/ 30 h 33"/>
                        <a:gd name="T36" fmla="*/ 26 w 30"/>
                        <a:gd name="T37" fmla="*/ 29 h 33"/>
                        <a:gd name="T38" fmla="*/ 27 w 30"/>
                        <a:gd name="T39" fmla="*/ 27 h 33"/>
                        <a:gd name="T40" fmla="*/ 27 w 30"/>
                        <a:gd name="T41" fmla="*/ 26 h 33"/>
                        <a:gd name="T42" fmla="*/ 29 w 30"/>
                        <a:gd name="T43" fmla="*/ 23 h 33"/>
                        <a:gd name="T44" fmla="*/ 30 w 30"/>
                        <a:gd name="T45" fmla="*/ 21 h 33"/>
                        <a:gd name="T46" fmla="*/ 30 w 30"/>
                        <a:gd name="T47" fmla="*/ 20 h 33"/>
                        <a:gd name="T48" fmla="*/ 30 w 30"/>
                        <a:gd name="T49" fmla="*/ 17 h 33"/>
                        <a:gd name="T50" fmla="*/ 30 w 30"/>
                        <a:gd name="T51" fmla="*/ 16 h 33"/>
                        <a:gd name="T52" fmla="*/ 30 w 30"/>
                        <a:gd name="T53" fmla="*/ 14 h 33"/>
                        <a:gd name="T54" fmla="*/ 30 w 30"/>
                        <a:gd name="T55" fmla="*/ 11 h 33"/>
                        <a:gd name="T56" fmla="*/ 29 w 30"/>
                        <a:gd name="T57" fmla="*/ 10 h 33"/>
                        <a:gd name="T58" fmla="*/ 29 w 30"/>
                        <a:gd name="T59" fmla="*/ 8 h 33"/>
                        <a:gd name="T60" fmla="*/ 27 w 30"/>
                        <a:gd name="T61" fmla="*/ 7 h 33"/>
                        <a:gd name="T62" fmla="*/ 26 w 30"/>
                        <a:gd name="T63" fmla="*/ 6 h 33"/>
                        <a:gd name="T64" fmla="*/ 24 w 30"/>
                        <a:gd name="T65" fmla="*/ 4 h 33"/>
                        <a:gd name="T66" fmla="*/ 23 w 30"/>
                        <a:gd name="T67" fmla="*/ 3 h 33"/>
                        <a:gd name="T68" fmla="*/ 21 w 30"/>
                        <a:gd name="T69" fmla="*/ 1 h 33"/>
                        <a:gd name="T70" fmla="*/ 19 w 30"/>
                        <a:gd name="T71" fmla="*/ 1 h 33"/>
                        <a:gd name="T72" fmla="*/ 17 w 30"/>
                        <a:gd name="T73" fmla="*/ 0 h 33"/>
                        <a:gd name="T74" fmla="*/ 16 w 30"/>
                        <a:gd name="T75" fmla="*/ 0 h 33"/>
                        <a:gd name="T76" fmla="*/ 13 w 30"/>
                        <a:gd name="T77" fmla="*/ 0 h 33"/>
                        <a:gd name="T78" fmla="*/ 11 w 30"/>
                        <a:gd name="T79" fmla="*/ 0 h 33"/>
                        <a:gd name="T80" fmla="*/ 10 w 30"/>
                        <a:gd name="T81" fmla="*/ 1 h 33"/>
                        <a:gd name="T82" fmla="*/ 8 w 30"/>
                        <a:gd name="T83" fmla="*/ 1 h 33"/>
                        <a:gd name="T84" fmla="*/ 7 w 30"/>
                        <a:gd name="T85" fmla="*/ 3 h 33"/>
                        <a:gd name="T86" fmla="*/ 6 w 30"/>
                        <a:gd name="T87" fmla="*/ 4 h 33"/>
                        <a:gd name="T88" fmla="*/ 4 w 30"/>
                        <a:gd name="T89" fmla="*/ 6 h 33"/>
                        <a:gd name="T90" fmla="*/ 3 w 30"/>
                        <a:gd name="T91" fmla="*/ 7 h 33"/>
                        <a:gd name="T92" fmla="*/ 1 w 30"/>
                        <a:gd name="T93" fmla="*/ 8 h 33"/>
                        <a:gd name="T94" fmla="*/ 1 w 30"/>
                        <a:gd name="T95" fmla="*/ 10 h 33"/>
                        <a:gd name="T96" fmla="*/ 0 w 30"/>
                        <a:gd name="T97" fmla="*/ 11 h 33"/>
                        <a:gd name="T98" fmla="*/ 0 w 30"/>
                        <a:gd name="T99" fmla="*/ 14 h 33"/>
                        <a:gd name="T100" fmla="*/ 0 w 30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" h="33">
                          <a:moveTo>
                            <a:pt x="0" y="16"/>
                          </a:move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4"/>
                          </a:lnTo>
                          <a:lnTo>
                            <a:pt x="1" y="24"/>
                          </a:lnTo>
                          <a:lnTo>
                            <a:pt x="1" y="24"/>
                          </a:lnTo>
                          <a:lnTo>
                            <a:pt x="1" y="24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7"/>
                          </a:lnTo>
                          <a:lnTo>
                            <a:pt x="3" y="27"/>
                          </a:lnTo>
                          <a:lnTo>
                            <a:pt x="3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30"/>
                          </a:lnTo>
                          <a:lnTo>
                            <a:pt x="6" y="30"/>
                          </a:lnTo>
                          <a:lnTo>
                            <a:pt x="6" y="30"/>
                          </a:lnTo>
                          <a:lnTo>
                            <a:pt x="6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1"/>
                          </a:lnTo>
                          <a:lnTo>
                            <a:pt x="7" y="31"/>
                          </a:lnTo>
                          <a:lnTo>
                            <a:pt x="8" y="31"/>
                          </a:lnTo>
                          <a:lnTo>
                            <a:pt x="8" y="31"/>
                          </a:lnTo>
                          <a:lnTo>
                            <a:pt x="8" y="31"/>
                          </a:lnTo>
                          <a:lnTo>
                            <a:pt x="8" y="31"/>
                          </a:lnTo>
                          <a:lnTo>
                            <a:pt x="8" y="31"/>
                          </a:lnTo>
                          <a:lnTo>
                            <a:pt x="10" y="31"/>
                          </a:lnTo>
                          <a:lnTo>
                            <a:pt x="10" y="33"/>
                          </a:lnTo>
                          <a:lnTo>
                            <a:pt x="10" y="33"/>
                          </a:lnTo>
                          <a:lnTo>
                            <a:pt x="10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20" y="31"/>
                          </a:lnTo>
                          <a:lnTo>
                            <a:pt x="20" y="31"/>
                          </a:lnTo>
                          <a:lnTo>
                            <a:pt x="20" y="31"/>
                          </a:lnTo>
                          <a:lnTo>
                            <a:pt x="20" y="31"/>
                          </a:lnTo>
                          <a:lnTo>
                            <a:pt x="21" y="31"/>
                          </a:lnTo>
                          <a:lnTo>
                            <a:pt x="21" y="31"/>
                          </a:lnTo>
                          <a:lnTo>
                            <a:pt x="21" y="31"/>
                          </a:lnTo>
                          <a:lnTo>
                            <a:pt x="21" y="31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4" y="30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6" y="29"/>
                          </a:lnTo>
                          <a:lnTo>
                            <a:pt x="26" y="27"/>
                          </a:lnTo>
                          <a:lnTo>
                            <a:pt x="26" y="27"/>
                          </a:lnTo>
                          <a:lnTo>
                            <a:pt x="26" y="27"/>
                          </a:lnTo>
                          <a:lnTo>
                            <a:pt x="26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29" y="23"/>
                          </a:lnTo>
                          <a:lnTo>
                            <a:pt x="29" y="23"/>
                          </a:lnTo>
                          <a:lnTo>
                            <a:pt x="29" y="23"/>
                          </a:lnTo>
                          <a:lnTo>
                            <a:pt x="29" y="23"/>
                          </a:lnTo>
                          <a:lnTo>
                            <a:pt x="29" y="21"/>
                          </a:lnTo>
                          <a:lnTo>
                            <a:pt x="30" y="21"/>
                          </a:lnTo>
                          <a:lnTo>
                            <a:pt x="30" y="21"/>
                          </a:lnTo>
                          <a:lnTo>
                            <a:pt x="30" y="21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29" y="10"/>
                          </a:lnTo>
                          <a:lnTo>
                            <a:pt x="29" y="10"/>
                          </a:lnTo>
                          <a:lnTo>
                            <a:pt x="29" y="10"/>
                          </a:lnTo>
                          <a:lnTo>
                            <a:pt x="29" y="10"/>
                          </a:lnTo>
                          <a:lnTo>
                            <a:pt x="29" y="10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6" y="6"/>
                          </a:lnTo>
                          <a:lnTo>
                            <a:pt x="26" y="6"/>
                          </a:lnTo>
                          <a:lnTo>
                            <a:pt x="26" y="6"/>
                          </a:lnTo>
                          <a:lnTo>
                            <a:pt x="26" y="6"/>
                          </a:lnTo>
                          <a:lnTo>
                            <a:pt x="26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1"/>
                          </a:lnTo>
                          <a:lnTo>
                            <a:pt x="21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4" y="6"/>
                          </a:lnTo>
                          <a:lnTo>
                            <a:pt x="4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5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9" y="13260"/>
                      <a:ext cx="2" cy="37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6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267" y="13670"/>
                      <a:ext cx="79" cy="68"/>
                    </a:xfrm>
                    <a:custGeom>
                      <a:avLst/>
                      <a:gdLst>
                        <a:gd name="T0" fmla="*/ 0 w 42"/>
                        <a:gd name="T1" fmla="*/ 0 h 68"/>
                        <a:gd name="T2" fmla="*/ 0 w 42"/>
                        <a:gd name="T3" fmla="*/ 68 h 68"/>
                        <a:gd name="T4" fmla="*/ 20 w 42"/>
                        <a:gd name="T5" fmla="*/ 68 h 68"/>
                        <a:gd name="T6" fmla="*/ 42 w 42"/>
                        <a:gd name="T7" fmla="*/ 61 h 68"/>
                        <a:gd name="T8" fmla="*/ 31 w 42"/>
                        <a:gd name="T9" fmla="*/ 45 h 68"/>
                        <a:gd name="T10" fmla="*/ 31 w 42"/>
                        <a:gd name="T11" fmla="*/ 38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2" h="68">
                          <a:moveTo>
                            <a:pt x="0" y="0"/>
                          </a:moveTo>
                          <a:lnTo>
                            <a:pt x="0" y="68"/>
                          </a:lnTo>
                          <a:lnTo>
                            <a:pt x="20" y="68"/>
                          </a:lnTo>
                          <a:lnTo>
                            <a:pt x="42" y="61"/>
                          </a:lnTo>
                          <a:lnTo>
                            <a:pt x="31" y="45"/>
                          </a:lnTo>
                          <a:lnTo>
                            <a:pt x="31" y="38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7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244" y="13637"/>
                      <a:ext cx="49" cy="26"/>
                    </a:xfrm>
                    <a:custGeom>
                      <a:avLst/>
                      <a:gdLst>
                        <a:gd name="T0" fmla="*/ 0 w 26"/>
                        <a:gd name="T1" fmla="*/ 11 h 26"/>
                        <a:gd name="T2" fmla="*/ 0 w 26"/>
                        <a:gd name="T3" fmla="*/ 10 h 26"/>
                        <a:gd name="T4" fmla="*/ 2 w 26"/>
                        <a:gd name="T5" fmla="*/ 9 h 26"/>
                        <a:gd name="T6" fmla="*/ 2 w 26"/>
                        <a:gd name="T7" fmla="*/ 7 h 26"/>
                        <a:gd name="T8" fmla="*/ 3 w 26"/>
                        <a:gd name="T9" fmla="*/ 6 h 26"/>
                        <a:gd name="T10" fmla="*/ 3 w 26"/>
                        <a:gd name="T11" fmla="*/ 4 h 26"/>
                        <a:gd name="T12" fmla="*/ 5 w 26"/>
                        <a:gd name="T13" fmla="*/ 3 h 26"/>
                        <a:gd name="T14" fmla="*/ 6 w 26"/>
                        <a:gd name="T15" fmla="*/ 3 h 26"/>
                        <a:gd name="T16" fmla="*/ 7 w 26"/>
                        <a:gd name="T17" fmla="*/ 1 h 26"/>
                        <a:gd name="T18" fmla="*/ 9 w 26"/>
                        <a:gd name="T19" fmla="*/ 1 h 26"/>
                        <a:gd name="T20" fmla="*/ 10 w 26"/>
                        <a:gd name="T21" fmla="*/ 0 h 26"/>
                        <a:gd name="T22" fmla="*/ 12 w 26"/>
                        <a:gd name="T23" fmla="*/ 0 h 26"/>
                        <a:gd name="T24" fmla="*/ 13 w 26"/>
                        <a:gd name="T25" fmla="*/ 0 h 26"/>
                        <a:gd name="T26" fmla="*/ 15 w 26"/>
                        <a:gd name="T27" fmla="*/ 0 h 26"/>
                        <a:gd name="T28" fmla="*/ 16 w 26"/>
                        <a:gd name="T29" fmla="*/ 0 h 26"/>
                        <a:gd name="T30" fmla="*/ 19 w 26"/>
                        <a:gd name="T31" fmla="*/ 1 h 26"/>
                        <a:gd name="T32" fmla="*/ 19 w 26"/>
                        <a:gd name="T33" fmla="*/ 1 h 26"/>
                        <a:gd name="T34" fmla="*/ 20 w 26"/>
                        <a:gd name="T35" fmla="*/ 3 h 26"/>
                        <a:gd name="T36" fmla="*/ 22 w 26"/>
                        <a:gd name="T37" fmla="*/ 4 h 26"/>
                        <a:gd name="T38" fmla="*/ 23 w 26"/>
                        <a:gd name="T39" fmla="*/ 4 h 26"/>
                        <a:gd name="T40" fmla="*/ 25 w 26"/>
                        <a:gd name="T41" fmla="*/ 6 h 26"/>
                        <a:gd name="T42" fmla="*/ 25 w 26"/>
                        <a:gd name="T43" fmla="*/ 7 h 26"/>
                        <a:gd name="T44" fmla="*/ 26 w 26"/>
                        <a:gd name="T45" fmla="*/ 9 h 26"/>
                        <a:gd name="T46" fmla="*/ 26 w 26"/>
                        <a:gd name="T47" fmla="*/ 10 h 26"/>
                        <a:gd name="T48" fmla="*/ 26 w 26"/>
                        <a:gd name="T49" fmla="*/ 11 h 26"/>
                        <a:gd name="T50" fmla="*/ 26 w 26"/>
                        <a:gd name="T51" fmla="*/ 13 h 26"/>
                        <a:gd name="T52" fmla="*/ 26 w 26"/>
                        <a:gd name="T53" fmla="*/ 16 h 26"/>
                        <a:gd name="T54" fmla="*/ 26 w 26"/>
                        <a:gd name="T55" fmla="*/ 17 h 26"/>
                        <a:gd name="T56" fmla="*/ 25 w 26"/>
                        <a:gd name="T57" fmla="*/ 19 h 26"/>
                        <a:gd name="T58" fmla="*/ 25 w 26"/>
                        <a:gd name="T59" fmla="*/ 20 h 26"/>
                        <a:gd name="T60" fmla="*/ 23 w 26"/>
                        <a:gd name="T61" fmla="*/ 22 h 26"/>
                        <a:gd name="T62" fmla="*/ 22 w 26"/>
                        <a:gd name="T63" fmla="*/ 22 h 26"/>
                        <a:gd name="T64" fmla="*/ 22 w 26"/>
                        <a:gd name="T65" fmla="*/ 23 h 26"/>
                        <a:gd name="T66" fmla="*/ 20 w 26"/>
                        <a:gd name="T67" fmla="*/ 24 h 26"/>
                        <a:gd name="T68" fmla="*/ 19 w 26"/>
                        <a:gd name="T69" fmla="*/ 24 h 26"/>
                        <a:gd name="T70" fmla="*/ 18 w 26"/>
                        <a:gd name="T71" fmla="*/ 26 h 26"/>
                        <a:gd name="T72" fmla="*/ 16 w 26"/>
                        <a:gd name="T73" fmla="*/ 26 h 26"/>
                        <a:gd name="T74" fmla="*/ 15 w 26"/>
                        <a:gd name="T75" fmla="*/ 26 h 26"/>
                        <a:gd name="T76" fmla="*/ 12 w 26"/>
                        <a:gd name="T77" fmla="*/ 26 h 26"/>
                        <a:gd name="T78" fmla="*/ 10 w 26"/>
                        <a:gd name="T79" fmla="*/ 26 h 26"/>
                        <a:gd name="T80" fmla="*/ 9 w 26"/>
                        <a:gd name="T81" fmla="*/ 26 h 26"/>
                        <a:gd name="T82" fmla="*/ 7 w 26"/>
                        <a:gd name="T83" fmla="*/ 24 h 26"/>
                        <a:gd name="T84" fmla="*/ 6 w 26"/>
                        <a:gd name="T85" fmla="*/ 24 h 26"/>
                        <a:gd name="T86" fmla="*/ 5 w 26"/>
                        <a:gd name="T87" fmla="*/ 23 h 26"/>
                        <a:gd name="T88" fmla="*/ 5 w 26"/>
                        <a:gd name="T89" fmla="*/ 22 h 26"/>
                        <a:gd name="T90" fmla="*/ 3 w 26"/>
                        <a:gd name="T91" fmla="*/ 22 h 26"/>
                        <a:gd name="T92" fmla="*/ 2 w 26"/>
                        <a:gd name="T93" fmla="*/ 20 h 26"/>
                        <a:gd name="T94" fmla="*/ 2 w 26"/>
                        <a:gd name="T95" fmla="*/ 19 h 26"/>
                        <a:gd name="T96" fmla="*/ 0 w 26"/>
                        <a:gd name="T97" fmla="*/ 17 h 26"/>
                        <a:gd name="T98" fmla="*/ 0 w 26"/>
                        <a:gd name="T99" fmla="*/ 16 h 26"/>
                        <a:gd name="T100" fmla="*/ 0 w 26"/>
                        <a:gd name="T101" fmla="*/ 13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6" h="26">
                          <a:moveTo>
                            <a:pt x="0" y="13"/>
                          </a:moveTo>
                          <a:lnTo>
                            <a:pt x="0" y="13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1"/>
                          </a:lnTo>
                          <a:lnTo>
                            <a:pt x="18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3"/>
                          </a:lnTo>
                          <a:lnTo>
                            <a:pt x="20" y="3"/>
                          </a:lnTo>
                          <a:lnTo>
                            <a:pt x="20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6"/>
                          </a:lnTo>
                          <a:lnTo>
                            <a:pt x="23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4"/>
                          </a:lnTo>
                          <a:lnTo>
                            <a:pt x="26" y="14"/>
                          </a:lnTo>
                          <a:lnTo>
                            <a:pt x="26" y="14"/>
                          </a:lnTo>
                          <a:lnTo>
                            <a:pt x="26" y="14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7"/>
                          </a:lnTo>
                          <a:lnTo>
                            <a:pt x="26" y="17"/>
                          </a:lnTo>
                          <a:lnTo>
                            <a:pt x="26" y="17"/>
                          </a:lnTo>
                          <a:lnTo>
                            <a:pt x="26" y="17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20"/>
                          </a:lnTo>
                          <a:lnTo>
                            <a:pt x="25" y="20"/>
                          </a:lnTo>
                          <a:lnTo>
                            <a:pt x="25" y="20"/>
                          </a:lnTo>
                          <a:lnTo>
                            <a:pt x="25" y="20"/>
                          </a:lnTo>
                          <a:lnTo>
                            <a:pt x="23" y="20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2" y="22"/>
                          </a:lnTo>
                          <a:lnTo>
                            <a:pt x="22" y="22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0" y="23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8" y="24"/>
                          </a:lnTo>
                          <a:lnTo>
                            <a:pt x="18" y="26"/>
                          </a:lnTo>
                          <a:lnTo>
                            <a:pt x="18" y="26"/>
                          </a:lnTo>
                          <a:lnTo>
                            <a:pt x="18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9" y="26"/>
                          </a:lnTo>
                          <a:lnTo>
                            <a:pt x="9" y="26"/>
                          </a:lnTo>
                          <a:lnTo>
                            <a:pt x="9" y="26"/>
                          </a:lnTo>
                          <a:lnTo>
                            <a:pt x="9" y="24"/>
                          </a:lnTo>
                          <a:lnTo>
                            <a:pt x="9" y="24"/>
                          </a:lnTo>
                          <a:lnTo>
                            <a:pt x="9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3"/>
                          </a:lnTo>
                          <a:lnTo>
                            <a:pt x="6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2"/>
                          </a:lnTo>
                          <a:lnTo>
                            <a:pt x="5" y="22"/>
                          </a:lnTo>
                          <a:lnTo>
                            <a:pt x="5" y="22"/>
                          </a:lnTo>
                          <a:lnTo>
                            <a:pt x="3" y="22"/>
                          </a:lnTo>
                          <a:lnTo>
                            <a:pt x="3" y="22"/>
                          </a:lnTo>
                          <a:lnTo>
                            <a:pt x="3" y="22"/>
                          </a:lnTo>
                          <a:lnTo>
                            <a:pt x="3" y="22"/>
                          </a:lnTo>
                          <a:lnTo>
                            <a:pt x="3" y="20"/>
                          </a:lnTo>
                          <a:lnTo>
                            <a:pt x="3" y="20"/>
                          </a:lnTo>
                          <a:lnTo>
                            <a:pt x="3" y="20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7"/>
                          </a:lnTo>
                          <a:lnTo>
                            <a:pt x="2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8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6" y="12840"/>
                      <a:ext cx="44" cy="62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49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69" y="12907"/>
                      <a:ext cx="4" cy="30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0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047" y="13209"/>
                      <a:ext cx="54" cy="33"/>
                    </a:xfrm>
                    <a:custGeom>
                      <a:avLst/>
                      <a:gdLst>
                        <a:gd name="T0" fmla="*/ 0 w 29"/>
                        <a:gd name="T1" fmla="*/ 15 h 33"/>
                        <a:gd name="T2" fmla="*/ 0 w 29"/>
                        <a:gd name="T3" fmla="*/ 13 h 33"/>
                        <a:gd name="T4" fmla="*/ 0 w 29"/>
                        <a:gd name="T5" fmla="*/ 10 h 33"/>
                        <a:gd name="T6" fmla="*/ 1 w 29"/>
                        <a:gd name="T7" fmla="*/ 9 h 33"/>
                        <a:gd name="T8" fmla="*/ 1 w 29"/>
                        <a:gd name="T9" fmla="*/ 7 h 33"/>
                        <a:gd name="T10" fmla="*/ 3 w 29"/>
                        <a:gd name="T11" fmla="*/ 6 h 33"/>
                        <a:gd name="T12" fmla="*/ 4 w 29"/>
                        <a:gd name="T13" fmla="*/ 5 h 33"/>
                        <a:gd name="T14" fmla="*/ 6 w 29"/>
                        <a:gd name="T15" fmla="*/ 3 h 33"/>
                        <a:gd name="T16" fmla="*/ 7 w 29"/>
                        <a:gd name="T17" fmla="*/ 2 h 33"/>
                        <a:gd name="T18" fmla="*/ 9 w 29"/>
                        <a:gd name="T19" fmla="*/ 2 h 33"/>
                        <a:gd name="T20" fmla="*/ 12 w 29"/>
                        <a:gd name="T21" fmla="*/ 0 h 33"/>
                        <a:gd name="T22" fmla="*/ 13 w 29"/>
                        <a:gd name="T23" fmla="*/ 0 h 33"/>
                        <a:gd name="T24" fmla="*/ 14 w 29"/>
                        <a:gd name="T25" fmla="*/ 0 h 33"/>
                        <a:gd name="T26" fmla="*/ 16 w 29"/>
                        <a:gd name="T27" fmla="*/ 0 h 33"/>
                        <a:gd name="T28" fmla="*/ 19 w 29"/>
                        <a:gd name="T29" fmla="*/ 0 h 33"/>
                        <a:gd name="T30" fmla="*/ 20 w 29"/>
                        <a:gd name="T31" fmla="*/ 2 h 33"/>
                        <a:gd name="T32" fmla="*/ 22 w 29"/>
                        <a:gd name="T33" fmla="*/ 2 h 33"/>
                        <a:gd name="T34" fmla="*/ 23 w 29"/>
                        <a:gd name="T35" fmla="*/ 3 h 33"/>
                        <a:gd name="T36" fmla="*/ 24 w 29"/>
                        <a:gd name="T37" fmla="*/ 5 h 33"/>
                        <a:gd name="T38" fmla="*/ 26 w 29"/>
                        <a:gd name="T39" fmla="*/ 6 h 33"/>
                        <a:gd name="T40" fmla="*/ 27 w 29"/>
                        <a:gd name="T41" fmla="*/ 7 h 33"/>
                        <a:gd name="T42" fmla="*/ 27 w 29"/>
                        <a:gd name="T43" fmla="*/ 9 h 33"/>
                        <a:gd name="T44" fmla="*/ 29 w 29"/>
                        <a:gd name="T45" fmla="*/ 12 h 33"/>
                        <a:gd name="T46" fmla="*/ 29 w 29"/>
                        <a:gd name="T47" fmla="*/ 13 h 33"/>
                        <a:gd name="T48" fmla="*/ 29 w 29"/>
                        <a:gd name="T49" fmla="*/ 15 h 33"/>
                        <a:gd name="T50" fmla="*/ 29 w 29"/>
                        <a:gd name="T51" fmla="*/ 18 h 33"/>
                        <a:gd name="T52" fmla="*/ 29 w 29"/>
                        <a:gd name="T53" fmla="*/ 20 h 33"/>
                        <a:gd name="T54" fmla="*/ 29 w 29"/>
                        <a:gd name="T55" fmla="*/ 22 h 33"/>
                        <a:gd name="T56" fmla="*/ 29 w 29"/>
                        <a:gd name="T57" fmla="*/ 23 h 33"/>
                        <a:gd name="T58" fmla="*/ 27 w 29"/>
                        <a:gd name="T59" fmla="*/ 25 h 33"/>
                        <a:gd name="T60" fmla="*/ 26 w 29"/>
                        <a:gd name="T61" fmla="*/ 28 h 33"/>
                        <a:gd name="T62" fmla="*/ 24 w 29"/>
                        <a:gd name="T63" fmla="*/ 29 h 33"/>
                        <a:gd name="T64" fmla="*/ 24 w 29"/>
                        <a:gd name="T65" fmla="*/ 31 h 33"/>
                        <a:gd name="T66" fmla="*/ 23 w 29"/>
                        <a:gd name="T67" fmla="*/ 32 h 33"/>
                        <a:gd name="T68" fmla="*/ 22 w 29"/>
                        <a:gd name="T69" fmla="*/ 32 h 33"/>
                        <a:gd name="T70" fmla="*/ 19 w 29"/>
                        <a:gd name="T71" fmla="*/ 33 h 33"/>
                        <a:gd name="T72" fmla="*/ 17 w 29"/>
                        <a:gd name="T73" fmla="*/ 33 h 33"/>
                        <a:gd name="T74" fmla="*/ 16 w 29"/>
                        <a:gd name="T75" fmla="*/ 33 h 33"/>
                        <a:gd name="T76" fmla="*/ 13 w 29"/>
                        <a:gd name="T77" fmla="*/ 33 h 33"/>
                        <a:gd name="T78" fmla="*/ 12 w 29"/>
                        <a:gd name="T79" fmla="*/ 33 h 33"/>
                        <a:gd name="T80" fmla="*/ 10 w 29"/>
                        <a:gd name="T81" fmla="*/ 33 h 33"/>
                        <a:gd name="T82" fmla="*/ 9 w 29"/>
                        <a:gd name="T83" fmla="*/ 32 h 33"/>
                        <a:gd name="T84" fmla="*/ 6 w 29"/>
                        <a:gd name="T85" fmla="*/ 32 h 33"/>
                        <a:gd name="T86" fmla="*/ 4 w 29"/>
                        <a:gd name="T87" fmla="*/ 31 h 33"/>
                        <a:gd name="T88" fmla="*/ 4 w 29"/>
                        <a:gd name="T89" fmla="*/ 29 h 33"/>
                        <a:gd name="T90" fmla="*/ 3 w 29"/>
                        <a:gd name="T91" fmla="*/ 28 h 33"/>
                        <a:gd name="T92" fmla="*/ 1 w 29"/>
                        <a:gd name="T93" fmla="*/ 25 h 33"/>
                        <a:gd name="T94" fmla="*/ 0 w 29"/>
                        <a:gd name="T95" fmla="*/ 23 h 33"/>
                        <a:gd name="T96" fmla="*/ 0 w 29"/>
                        <a:gd name="T97" fmla="*/ 22 h 33"/>
                        <a:gd name="T98" fmla="*/ 0 w 29"/>
                        <a:gd name="T99" fmla="*/ 20 h 33"/>
                        <a:gd name="T100" fmla="*/ 0 w 29"/>
                        <a:gd name="T101" fmla="*/ 1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9" h="33">
                          <a:moveTo>
                            <a:pt x="0" y="18"/>
                          </a:move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7"/>
                          </a:lnTo>
                          <a:lnTo>
                            <a:pt x="1" y="7"/>
                          </a:lnTo>
                          <a:lnTo>
                            <a:pt x="1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9" y="2"/>
                          </a:lnTo>
                          <a:lnTo>
                            <a:pt x="9" y="2"/>
                          </a:lnTo>
                          <a:lnTo>
                            <a:pt x="9" y="2"/>
                          </a:lnTo>
                          <a:lnTo>
                            <a:pt x="9" y="2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20" y="0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4" y="3"/>
                          </a:lnTo>
                          <a:lnTo>
                            <a:pt x="24" y="5"/>
                          </a:lnTo>
                          <a:lnTo>
                            <a:pt x="24" y="5"/>
                          </a:lnTo>
                          <a:lnTo>
                            <a:pt x="24" y="5"/>
                          </a:lnTo>
                          <a:lnTo>
                            <a:pt x="24" y="5"/>
                          </a:lnTo>
                          <a:lnTo>
                            <a:pt x="24" y="5"/>
                          </a:lnTo>
                          <a:lnTo>
                            <a:pt x="24" y="5"/>
                          </a:lnTo>
                          <a:lnTo>
                            <a:pt x="26" y="6"/>
                          </a:lnTo>
                          <a:lnTo>
                            <a:pt x="26" y="6"/>
                          </a:lnTo>
                          <a:lnTo>
                            <a:pt x="26" y="6"/>
                          </a:lnTo>
                          <a:lnTo>
                            <a:pt x="26" y="6"/>
                          </a:lnTo>
                          <a:lnTo>
                            <a:pt x="26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9"/>
                          </a:lnTo>
                          <a:lnTo>
                            <a:pt x="27" y="9"/>
                          </a:lnTo>
                          <a:lnTo>
                            <a:pt x="27" y="9"/>
                          </a:lnTo>
                          <a:lnTo>
                            <a:pt x="27" y="9"/>
                          </a:lnTo>
                          <a:lnTo>
                            <a:pt x="27" y="10"/>
                          </a:lnTo>
                          <a:lnTo>
                            <a:pt x="29" y="10"/>
                          </a:lnTo>
                          <a:lnTo>
                            <a:pt x="29" y="10"/>
                          </a:lnTo>
                          <a:lnTo>
                            <a:pt x="29" y="10"/>
                          </a:lnTo>
                          <a:lnTo>
                            <a:pt x="29" y="12"/>
                          </a:lnTo>
                          <a:lnTo>
                            <a:pt x="29" y="12"/>
                          </a:lnTo>
                          <a:lnTo>
                            <a:pt x="29" y="12"/>
                          </a:lnTo>
                          <a:lnTo>
                            <a:pt x="29" y="13"/>
                          </a:lnTo>
                          <a:lnTo>
                            <a:pt x="29" y="13"/>
                          </a:lnTo>
                          <a:lnTo>
                            <a:pt x="29" y="13"/>
                          </a:lnTo>
                          <a:lnTo>
                            <a:pt x="29" y="13"/>
                          </a:lnTo>
                          <a:lnTo>
                            <a:pt x="29" y="15"/>
                          </a:lnTo>
                          <a:lnTo>
                            <a:pt x="29" y="15"/>
                          </a:lnTo>
                          <a:lnTo>
                            <a:pt x="29" y="15"/>
                          </a:lnTo>
                          <a:lnTo>
                            <a:pt x="29" y="15"/>
                          </a:lnTo>
                          <a:lnTo>
                            <a:pt x="29" y="16"/>
                          </a:lnTo>
                          <a:lnTo>
                            <a:pt x="29" y="16"/>
                          </a:lnTo>
                          <a:lnTo>
                            <a:pt x="29" y="18"/>
                          </a:lnTo>
                          <a:lnTo>
                            <a:pt x="29" y="18"/>
                          </a:lnTo>
                          <a:lnTo>
                            <a:pt x="29" y="18"/>
                          </a:lnTo>
                          <a:lnTo>
                            <a:pt x="29" y="18"/>
                          </a:lnTo>
                          <a:lnTo>
                            <a:pt x="29" y="19"/>
                          </a:lnTo>
                          <a:lnTo>
                            <a:pt x="29" y="19"/>
                          </a:lnTo>
                          <a:lnTo>
                            <a:pt x="29" y="19"/>
                          </a:lnTo>
                          <a:lnTo>
                            <a:pt x="29" y="20"/>
                          </a:lnTo>
                          <a:lnTo>
                            <a:pt x="29" y="20"/>
                          </a:lnTo>
                          <a:lnTo>
                            <a:pt x="29" y="20"/>
                          </a:lnTo>
                          <a:lnTo>
                            <a:pt x="29" y="20"/>
                          </a:lnTo>
                          <a:lnTo>
                            <a:pt x="29" y="22"/>
                          </a:lnTo>
                          <a:lnTo>
                            <a:pt x="29" y="22"/>
                          </a:lnTo>
                          <a:lnTo>
                            <a:pt x="29" y="22"/>
                          </a:lnTo>
                          <a:lnTo>
                            <a:pt x="29" y="22"/>
                          </a:lnTo>
                          <a:lnTo>
                            <a:pt x="29" y="23"/>
                          </a:lnTo>
                          <a:lnTo>
                            <a:pt x="29" y="23"/>
                          </a:lnTo>
                          <a:lnTo>
                            <a:pt x="29" y="23"/>
                          </a:lnTo>
                          <a:lnTo>
                            <a:pt x="27" y="23"/>
                          </a:lnTo>
                          <a:lnTo>
                            <a:pt x="27" y="25"/>
                          </a:lnTo>
                          <a:lnTo>
                            <a:pt x="27" y="25"/>
                          </a:lnTo>
                          <a:lnTo>
                            <a:pt x="27" y="25"/>
                          </a:lnTo>
                          <a:lnTo>
                            <a:pt x="27" y="25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6" y="28"/>
                          </a:lnTo>
                          <a:lnTo>
                            <a:pt x="26" y="28"/>
                          </a:lnTo>
                          <a:lnTo>
                            <a:pt x="26" y="28"/>
                          </a:lnTo>
                          <a:lnTo>
                            <a:pt x="26" y="28"/>
                          </a:lnTo>
                          <a:lnTo>
                            <a:pt x="26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31"/>
                          </a:lnTo>
                          <a:lnTo>
                            <a:pt x="24" y="31"/>
                          </a:lnTo>
                          <a:lnTo>
                            <a:pt x="24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3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3"/>
                          </a:lnTo>
                          <a:lnTo>
                            <a:pt x="20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2" y="33"/>
                          </a:lnTo>
                          <a:lnTo>
                            <a:pt x="12" y="33"/>
                          </a:lnTo>
                          <a:lnTo>
                            <a:pt x="12" y="33"/>
                          </a:lnTo>
                          <a:lnTo>
                            <a:pt x="12" y="33"/>
                          </a:lnTo>
                          <a:lnTo>
                            <a:pt x="10" y="33"/>
                          </a:lnTo>
                          <a:lnTo>
                            <a:pt x="10" y="33"/>
                          </a:lnTo>
                          <a:lnTo>
                            <a:pt x="10" y="33"/>
                          </a:lnTo>
                          <a:lnTo>
                            <a:pt x="10" y="33"/>
                          </a:lnTo>
                          <a:lnTo>
                            <a:pt x="9" y="33"/>
                          </a:lnTo>
                          <a:lnTo>
                            <a:pt x="9" y="32"/>
                          </a:lnTo>
                          <a:lnTo>
                            <a:pt x="9" y="32"/>
                          </a:lnTo>
                          <a:lnTo>
                            <a:pt x="9" y="32"/>
                          </a:lnTo>
                          <a:lnTo>
                            <a:pt x="7" y="32"/>
                          </a:lnTo>
                          <a:lnTo>
                            <a:pt x="7" y="32"/>
                          </a:lnTo>
                          <a:lnTo>
                            <a:pt x="7" y="32"/>
                          </a:lnTo>
                          <a:lnTo>
                            <a:pt x="7" y="32"/>
                          </a:lnTo>
                          <a:lnTo>
                            <a:pt x="6" y="32"/>
                          </a:lnTo>
                          <a:lnTo>
                            <a:pt x="6" y="31"/>
                          </a:lnTo>
                          <a:lnTo>
                            <a:pt x="6" y="31"/>
                          </a:lnTo>
                          <a:lnTo>
                            <a:pt x="6" y="31"/>
                          </a:lnTo>
                          <a:lnTo>
                            <a:pt x="6" y="31"/>
                          </a:lnTo>
                          <a:lnTo>
                            <a:pt x="4" y="31"/>
                          </a:lnTo>
                          <a:lnTo>
                            <a:pt x="4" y="31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3" y="29"/>
                          </a:lnTo>
                          <a:lnTo>
                            <a:pt x="3" y="28"/>
                          </a:lnTo>
                          <a:lnTo>
                            <a:pt x="3" y="28"/>
                          </a:lnTo>
                          <a:lnTo>
                            <a:pt x="3" y="28"/>
                          </a:lnTo>
                          <a:lnTo>
                            <a:pt x="3" y="28"/>
                          </a:lnTo>
                          <a:lnTo>
                            <a:pt x="3" y="26"/>
                          </a:lnTo>
                          <a:lnTo>
                            <a:pt x="1" y="26"/>
                          </a:lnTo>
                          <a:lnTo>
                            <a:pt x="1" y="26"/>
                          </a:lnTo>
                          <a:lnTo>
                            <a:pt x="1" y="26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0" y="23"/>
                          </a:lnTo>
                          <a:lnTo>
                            <a:pt x="0" y="23"/>
                          </a:lnTo>
                          <a:lnTo>
                            <a:pt x="0" y="23"/>
                          </a:lnTo>
                          <a:lnTo>
                            <a:pt x="0" y="23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1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73" y="13286"/>
                      <a:ext cx="2" cy="37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2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5071" y="13696"/>
                      <a:ext cx="80" cy="68"/>
                    </a:xfrm>
                    <a:custGeom>
                      <a:avLst/>
                      <a:gdLst>
                        <a:gd name="T0" fmla="*/ 0 w 42"/>
                        <a:gd name="T1" fmla="*/ 0 h 68"/>
                        <a:gd name="T2" fmla="*/ 0 w 42"/>
                        <a:gd name="T3" fmla="*/ 68 h 68"/>
                        <a:gd name="T4" fmla="*/ 20 w 42"/>
                        <a:gd name="T5" fmla="*/ 68 h 68"/>
                        <a:gd name="T6" fmla="*/ 42 w 42"/>
                        <a:gd name="T7" fmla="*/ 60 h 68"/>
                        <a:gd name="T8" fmla="*/ 32 w 42"/>
                        <a:gd name="T9" fmla="*/ 45 h 68"/>
                        <a:gd name="T10" fmla="*/ 32 w 42"/>
                        <a:gd name="T11" fmla="*/ 37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2" h="68">
                          <a:moveTo>
                            <a:pt x="0" y="0"/>
                          </a:moveTo>
                          <a:lnTo>
                            <a:pt x="0" y="68"/>
                          </a:lnTo>
                          <a:lnTo>
                            <a:pt x="20" y="68"/>
                          </a:lnTo>
                          <a:lnTo>
                            <a:pt x="42" y="60"/>
                          </a:lnTo>
                          <a:lnTo>
                            <a:pt x="32" y="45"/>
                          </a:lnTo>
                          <a:lnTo>
                            <a:pt x="32" y="3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3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5049" y="13663"/>
                      <a:ext cx="49" cy="26"/>
                    </a:xfrm>
                    <a:custGeom>
                      <a:avLst/>
                      <a:gdLst>
                        <a:gd name="T0" fmla="*/ 0 w 26"/>
                        <a:gd name="T1" fmla="*/ 11 h 26"/>
                        <a:gd name="T2" fmla="*/ 0 w 26"/>
                        <a:gd name="T3" fmla="*/ 10 h 26"/>
                        <a:gd name="T4" fmla="*/ 2 w 26"/>
                        <a:gd name="T5" fmla="*/ 9 h 26"/>
                        <a:gd name="T6" fmla="*/ 2 w 26"/>
                        <a:gd name="T7" fmla="*/ 7 h 26"/>
                        <a:gd name="T8" fmla="*/ 2 w 26"/>
                        <a:gd name="T9" fmla="*/ 6 h 26"/>
                        <a:gd name="T10" fmla="*/ 3 w 26"/>
                        <a:gd name="T11" fmla="*/ 4 h 26"/>
                        <a:gd name="T12" fmla="*/ 5 w 26"/>
                        <a:gd name="T13" fmla="*/ 3 h 26"/>
                        <a:gd name="T14" fmla="*/ 6 w 26"/>
                        <a:gd name="T15" fmla="*/ 3 h 26"/>
                        <a:gd name="T16" fmla="*/ 8 w 26"/>
                        <a:gd name="T17" fmla="*/ 1 h 26"/>
                        <a:gd name="T18" fmla="*/ 9 w 26"/>
                        <a:gd name="T19" fmla="*/ 1 h 26"/>
                        <a:gd name="T20" fmla="*/ 11 w 26"/>
                        <a:gd name="T21" fmla="*/ 0 h 26"/>
                        <a:gd name="T22" fmla="*/ 12 w 26"/>
                        <a:gd name="T23" fmla="*/ 0 h 26"/>
                        <a:gd name="T24" fmla="*/ 13 w 26"/>
                        <a:gd name="T25" fmla="*/ 0 h 26"/>
                        <a:gd name="T26" fmla="*/ 15 w 26"/>
                        <a:gd name="T27" fmla="*/ 0 h 26"/>
                        <a:gd name="T28" fmla="*/ 16 w 26"/>
                        <a:gd name="T29" fmla="*/ 0 h 26"/>
                        <a:gd name="T30" fmla="*/ 18 w 26"/>
                        <a:gd name="T31" fmla="*/ 1 h 26"/>
                        <a:gd name="T32" fmla="*/ 19 w 26"/>
                        <a:gd name="T33" fmla="*/ 1 h 26"/>
                        <a:gd name="T34" fmla="*/ 21 w 26"/>
                        <a:gd name="T35" fmla="*/ 3 h 26"/>
                        <a:gd name="T36" fmla="*/ 22 w 26"/>
                        <a:gd name="T37" fmla="*/ 4 h 26"/>
                        <a:gd name="T38" fmla="*/ 23 w 26"/>
                        <a:gd name="T39" fmla="*/ 4 h 26"/>
                        <a:gd name="T40" fmla="*/ 23 w 26"/>
                        <a:gd name="T41" fmla="*/ 6 h 26"/>
                        <a:gd name="T42" fmla="*/ 25 w 26"/>
                        <a:gd name="T43" fmla="*/ 7 h 26"/>
                        <a:gd name="T44" fmla="*/ 25 w 26"/>
                        <a:gd name="T45" fmla="*/ 9 h 26"/>
                        <a:gd name="T46" fmla="*/ 26 w 26"/>
                        <a:gd name="T47" fmla="*/ 10 h 26"/>
                        <a:gd name="T48" fmla="*/ 26 w 26"/>
                        <a:gd name="T49" fmla="*/ 11 h 26"/>
                        <a:gd name="T50" fmla="*/ 26 w 26"/>
                        <a:gd name="T51" fmla="*/ 13 h 26"/>
                        <a:gd name="T52" fmla="*/ 26 w 26"/>
                        <a:gd name="T53" fmla="*/ 16 h 26"/>
                        <a:gd name="T54" fmla="*/ 26 w 26"/>
                        <a:gd name="T55" fmla="*/ 17 h 26"/>
                        <a:gd name="T56" fmla="*/ 25 w 26"/>
                        <a:gd name="T57" fmla="*/ 19 h 26"/>
                        <a:gd name="T58" fmla="*/ 25 w 26"/>
                        <a:gd name="T59" fmla="*/ 20 h 26"/>
                        <a:gd name="T60" fmla="*/ 23 w 26"/>
                        <a:gd name="T61" fmla="*/ 21 h 26"/>
                        <a:gd name="T62" fmla="*/ 22 w 26"/>
                        <a:gd name="T63" fmla="*/ 21 h 26"/>
                        <a:gd name="T64" fmla="*/ 22 w 26"/>
                        <a:gd name="T65" fmla="*/ 23 h 26"/>
                        <a:gd name="T66" fmla="*/ 21 w 26"/>
                        <a:gd name="T67" fmla="*/ 24 h 26"/>
                        <a:gd name="T68" fmla="*/ 19 w 26"/>
                        <a:gd name="T69" fmla="*/ 24 h 26"/>
                        <a:gd name="T70" fmla="*/ 18 w 26"/>
                        <a:gd name="T71" fmla="*/ 26 h 26"/>
                        <a:gd name="T72" fmla="*/ 16 w 26"/>
                        <a:gd name="T73" fmla="*/ 26 h 26"/>
                        <a:gd name="T74" fmla="*/ 15 w 26"/>
                        <a:gd name="T75" fmla="*/ 26 h 26"/>
                        <a:gd name="T76" fmla="*/ 12 w 26"/>
                        <a:gd name="T77" fmla="*/ 26 h 26"/>
                        <a:gd name="T78" fmla="*/ 11 w 26"/>
                        <a:gd name="T79" fmla="*/ 26 h 26"/>
                        <a:gd name="T80" fmla="*/ 9 w 26"/>
                        <a:gd name="T81" fmla="*/ 26 h 26"/>
                        <a:gd name="T82" fmla="*/ 8 w 26"/>
                        <a:gd name="T83" fmla="*/ 24 h 26"/>
                        <a:gd name="T84" fmla="*/ 6 w 26"/>
                        <a:gd name="T85" fmla="*/ 24 h 26"/>
                        <a:gd name="T86" fmla="*/ 5 w 26"/>
                        <a:gd name="T87" fmla="*/ 23 h 26"/>
                        <a:gd name="T88" fmla="*/ 5 w 26"/>
                        <a:gd name="T89" fmla="*/ 21 h 26"/>
                        <a:gd name="T90" fmla="*/ 3 w 26"/>
                        <a:gd name="T91" fmla="*/ 21 h 26"/>
                        <a:gd name="T92" fmla="*/ 2 w 26"/>
                        <a:gd name="T93" fmla="*/ 20 h 26"/>
                        <a:gd name="T94" fmla="*/ 2 w 26"/>
                        <a:gd name="T95" fmla="*/ 19 h 26"/>
                        <a:gd name="T96" fmla="*/ 0 w 26"/>
                        <a:gd name="T97" fmla="*/ 17 h 26"/>
                        <a:gd name="T98" fmla="*/ 0 w 26"/>
                        <a:gd name="T99" fmla="*/ 16 h 26"/>
                        <a:gd name="T100" fmla="*/ 0 w 26"/>
                        <a:gd name="T101" fmla="*/ 13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6" h="26">
                          <a:moveTo>
                            <a:pt x="0" y="13"/>
                          </a:move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1"/>
                          </a:lnTo>
                          <a:lnTo>
                            <a:pt x="18" y="1"/>
                          </a:lnTo>
                          <a:lnTo>
                            <a:pt x="18" y="1"/>
                          </a:lnTo>
                          <a:lnTo>
                            <a:pt x="18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21" y="1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6"/>
                          </a:lnTo>
                          <a:lnTo>
                            <a:pt x="23" y="6"/>
                          </a:lnTo>
                          <a:lnTo>
                            <a:pt x="23" y="6"/>
                          </a:lnTo>
                          <a:lnTo>
                            <a:pt x="23" y="6"/>
                          </a:lnTo>
                          <a:lnTo>
                            <a:pt x="25" y="6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4"/>
                          </a:lnTo>
                          <a:lnTo>
                            <a:pt x="26" y="14"/>
                          </a:lnTo>
                          <a:lnTo>
                            <a:pt x="26" y="14"/>
                          </a:lnTo>
                          <a:lnTo>
                            <a:pt x="26" y="14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7"/>
                          </a:lnTo>
                          <a:lnTo>
                            <a:pt x="26" y="17"/>
                          </a:lnTo>
                          <a:lnTo>
                            <a:pt x="25" y="17"/>
                          </a:lnTo>
                          <a:lnTo>
                            <a:pt x="25" y="17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20"/>
                          </a:lnTo>
                          <a:lnTo>
                            <a:pt x="25" y="20"/>
                          </a:lnTo>
                          <a:lnTo>
                            <a:pt x="23" y="20"/>
                          </a:lnTo>
                          <a:lnTo>
                            <a:pt x="23" y="20"/>
                          </a:lnTo>
                          <a:lnTo>
                            <a:pt x="23" y="20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2" y="21"/>
                          </a:lnTo>
                          <a:lnTo>
                            <a:pt x="22" y="21"/>
                          </a:lnTo>
                          <a:lnTo>
                            <a:pt x="22" y="21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1" y="23"/>
                          </a:lnTo>
                          <a:lnTo>
                            <a:pt x="21" y="23"/>
                          </a:lnTo>
                          <a:lnTo>
                            <a:pt x="21" y="24"/>
                          </a:lnTo>
                          <a:lnTo>
                            <a:pt x="21" y="24"/>
                          </a:lnTo>
                          <a:lnTo>
                            <a:pt x="21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9" y="24"/>
                          </a:lnTo>
                          <a:lnTo>
                            <a:pt x="18" y="24"/>
                          </a:lnTo>
                          <a:lnTo>
                            <a:pt x="18" y="24"/>
                          </a:lnTo>
                          <a:lnTo>
                            <a:pt x="18" y="26"/>
                          </a:lnTo>
                          <a:lnTo>
                            <a:pt x="18" y="26"/>
                          </a:lnTo>
                          <a:lnTo>
                            <a:pt x="18" y="26"/>
                          </a:lnTo>
                          <a:lnTo>
                            <a:pt x="18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9" y="26"/>
                          </a:lnTo>
                          <a:lnTo>
                            <a:pt x="9" y="26"/>
                          </a:lnTo>
                          <a:lnTo>
                            <a:pt x="9" y="26"/>
                          </a:lnTo>
                          <a:lnTo>
                            <a:pt x="9" y="26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1"/>
                          </a:lnTo>
                          <a:lnTo>
                            <a:pt x="5" y="21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20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2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4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04" y="12799"/>
                      <a:ext cx="43" cy="62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5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1" y="12866"/>
                      <a:ext cx="2" cy="29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7894" y="13202"/>
                      <a:ext cx="57" cy="33"/>
                    </a:xfrm>
                    <a:custGeom>
                      <a:avLst/>
                      <a:gdLst>
                        <a:gd name="T0" fmla="*/ 0 w 30"/>
                        <a:gd name="T1" fmla="*/ 17 h 33"/>
                        <a:gd name="T2" fmla="*/ 0 w 30"/>
                        <a:gd name="T3" fmla="*/ 20 h 33"/>
                        <a:gd name="T4" fmla="*/ 0 w 30"/>
                        <a:gd name="T5" fmla="*/ 22 h 33"/>
                        <a:gd name="T6" fmla="*/ 1 w 30"/>
                        <a:gd name="T7" fmla="*/ 25 h 33"/>
                        <a:gd name="T8" fmla="*/ 2 w 30"/>
                        <a:gd name="T9" fmla="*/ 26 h 33"/>
                        <a:gd name="T10" fmla="*/ 2 w 30"/>
                        <a:gd name="T11" fmla="*/ 27 h 33"/>
                        <a:gd name="T12" fmla="*/ 4 w 30"/>
                        <a:gd name="T13" fmla="*/ 29 h 33"/>
                        <a:gd name="T14" fmla="*/ 5 w 30"/>
                        <a:gd name="T15" fmla="*/ 30 h 33"/>
                        <a:gd name="T16" fmla="*/ 7 w 30"/>
                        <a:gd name="T17" fmla="*/ 30 h 33"/>
                        <a:gd name="T18" fmla="*/ 8 w 30"/>
                        <a:gd name="T19" fmla="*/ 32 h 33"/>
                        <a:gd name="T20" fmla="*/ 11 w 30"/>
                        <a:gd name="T21" fmla="*/ 33 h 33"/>
                        <a:gd name="T22" fmla="*/ 13 w 30"/>
                        <a:gd name="T23" fmla="*/ 33 h 33"/>
                        <a:gd name="T24" fmla="*/ 14 w 30"/>
                        <a:gd name="T25" fmla="*/ 33 h 33"/>
                        <a:gd name="T26" fmla="*/ 17 w 30"/>
                        <a:gd name="T27" fmla="*/ 33 h 33"/>
                        <a:gd name="T28" fmla="*/ 18 w 30"/>
                        <a:gd name="T29" fmla="*/ 32 h 33"/>
                        <a:gd name="T30" fmla="*/ 20 w 30"/>
                        <a:gd name="T31" fmla="*/ 32 h 33"/>
                        <a:gd name="T32" fmla="*/ 21 w 30"/>
                        <a:gd name="T33" fmla="*/ 30 h 33"/>
                        <a:gd name="T34" fmla="*/ 24 w 30"/>
                        <a:gd name="T35" fmla="*/ 30 h 33"/>
                        <a:gd name="T36" fmla="*/ 25 w 30"/>
                        <a:gd name="T37" fmla="*/ 29 h 33"/>
                        <a:gd name="T38" fmla="*/ 27 w 30"/>
                        <a:gd name="T39" fmla="*/ 26 h 33"/>
                        <a:gd name="T40" fmla="*/ 27 w 30"/>
                        <a:gd name="T41" fmla="*/ 26 h 33"/>
                        <a:gd name="T42" fmla="*/ 28 w 30"/>
                        <a:gd name="T43" fmla="*/ 23 h 33"/>
                        <a:gd name="T44" fmla="*/ 30 w 30"/>
                        <a:gd name="T45" fmla="*/ 22 h 33"/>
                        <a:gd name="T46" fmla="*/ 30 w 30"/>
                        <a:gd name="T47" fmla="*/ 19 h 33"/>
                        <a:gd name="T48" fmla="*/ 30 w 30"/>
                        <a:gd name="T49" fmla="*/ 17 h 33"/>
                        <a:gd name="T50" fmla="*/ 30 w 30"/>
                        <a:gd name="T51" fmla="*/ 16 h 33"/>
                        <a:gd name="T52" fmla="*/ 30 w 30"/>
                        <a:gd name="T53" fmla="*/ 13 h 33"/>
                        <a:gd name="T54" fmla="*/ 30 w 30"/>
                        <a:gd name="T55" fmla="*/ 12 h 33"/>
                        <a:gd name="T56" fmla="*/ 28 w 30"/>
                        <a:gd name="T57" fmla="*/ 10 h 33"/>
                        <a:gd name="T58" fmla="*/ 28 w 30"/>
                        <a:gd name="T59" fmla="*/ 9 h 33"/>
                        <a:gd name="T60" fmla="*/ 27 w 30"/>
                        <a:gd name="T61" fmla="*/ 7 h 33"/>
                        <a:gd name="T62" fmla="*/ 25 w 30"/>
                        <a:gd name="T63" fmla="*/ 4 h 33"/>
                        <a:gd name="T64" fmla="*/ 24 w 30"/>
                        <a:gd name="T65" fmla="*/ 4 h 33"/>
                        <a:gd name="T66" fmla="*/ 23 w 30"/>
                        <a:gd name="T67" fmla="*/ 3 h 33"/>
                        <a:gd name="T68" fmla="*/ 21 w 30"/>
                        <a:gd name="T69" fmla="*/ 2 h 33"/>
                        <a:gd name="T70" fmla="*/ 18 w 30"/>
                        <a:gd name="T71" fmla="*/ 0 h 33"/>
                        <a:gd name="T72" fmla="*/ 17 w 30"/>
                        <a:gd name="T73" fmla="*/ 0 h 33"/>
                        <a:gd name="T74" fmla="*/ 15 w 30"/>
                        <a:gd name="T75" fmla="*/ 0 h 33"/>
                        <a:gd name="T76" fmla="*/ 13 w 30"/>
                        <a:gd name="T77" fmla="*/ 0 h 33"/>
                        <a:gd name="T78" fmla="*/ 11 w 30"/>
                        <a:gd name="T79" fmla="*/ 0 h 33"/>
                        <a:gd name="T80" fmla="*/ 10 w 30"/>
                        <a:gd name="T81" fmla="*/ 0 h 33"/>
                        <a:gd name="T82" fmla="*/ 8 w 30"/>
                        <a:gd name="T83" fmla="*/ 2 h 33"/>
                        <a:gd name="T84" fmla="*/ 7 w 30"/>
                        <a:gd name="T85" fmla="*/ 3 h 33"/>
                        <a:gd name="T86" fmla="*/ 5 w 30"/>
                        <a:gd name="T87" fmla="*/ 4 h 33"/>
                        <a:gd name="T88" fmla="*/ 4 w 30"/>
                        <a:gd name="T89" fmla="*/ 4 h 33"/>
                        <a:gd name="T90" fmla="*/ 2 w 30"/>
                        <a:gd name="T91" fmla="*/ 7 h 33"/>
                        <a:gd name="T92" fmla="*/ 1 w 30"/>
                        <a:gd name="T93" fmla="*/ 9 h 33"/>
                        <a:gd name="T94" fmla="*/ 1 w 30"/>
                        <a:gd name="T95" fmla="*/ 10 h 33"/>
                        <a:gd name="T96" fmla="*/ 0 w 30"/>
                        <a:gd name="T97" fmla="*/ 12 h 33"/>
                        <a:gd name="T98" fmla="*/ 0 w 30"/>
                        <a:gd name="T99" fmla="*/ 13 h 33"/>
                        <a:gd name="T100" fmla="*/ 0 w 30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8" y="33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30" y="22"/>
                          </a:lnTo>
                          <a:lnTo>
                            <a:pt x="30" y="22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1" y="7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7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21" y="13241"/>
                      <a:ext cx="2" cy="37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8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7919" y="13651"/>
                      <a:ext cx="77" cy="68"/>
                    </a:xfrm>
                    <a:custGeom>
                      <a:avLst/>
                      <a:gdLst>
                        <a:gd name="T0" fmla="*/ 0 w 41"/>
                        <a:gd name="T1" fmla="*/ 0 h 68"/>
                        <a:gd name="T2" fmla="*/ 0 w 41"/>
                        <a:gd name="T3" fmla="*/ 68 h 68"/>
                        <a:gd name="T4" fmla="*/ 20 w 41"/>
                        <a:gd name="T5" fmla="*/ 68 h 68"/>
                        <a:gd name="T6" fmla="*/ 41 w 41"/>
                        <a:gd name="T7" fmla="*/ 59 h 68"/>
                        <a:gd name="T8" fmla="*/ 31 w 41"/>
                        <a:gd name="T9" fmla="*/ 45 h 68"/>
                        <a:gd name="T10" fmla="*/ 31 w 41"/>
                        <a:gd name="T11" fmla="*/ 38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1" h="68">
                          <a:moveTo>
                            <a:pt x="0" y="0"/>
                          </a:moveTo>
                          <a:lnTo>
                            <a:pt x="0" y="68"/>
                          </a:lnTo>
                          <a:lnTo>
                            <a:pt x="20" y="68"/>
                          </a:lnTo>
                          <a:lnTo>
                            <a:pt x="41" y="59"/>
                          </a:lnTo>
                          <a:lnTo>
                            <a:pt x="31" y="45"/>
                          </a:lnTo>
                          <a:lnTo>
                            <a:pt x="31" y="38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59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7896" y="13618"/>
                      <a:ext cx="49" cy="26"/>
                    </a:xfrm>
                    <a:custGeom>
                      <a:avLst/>
                      <a:gdLst>
                        <a:gd name="T0" fmla="*/ 0 w 26"/>
                        <a:gd name="T1" fmla="*/ 12 h 26"/>
                        <a:gd name="T2" fmla="*/ 0 w 26"/>
                        <a:gd name="T3" fmla="*/ 10 h 26"/>
                        <a:gd name="T4" fmla="*/ 1 w 26"/>
                        <a:gd name="T5" fmla="*/ 9 h 26"/>
                        <a:gd name="T6" fmla="*/ 1 w 26"/>
                        <a:gd name="T7" fmla="*/ 7 h 26"/>
                        <a:gd name="T8" fmla="*/ 3 w 26"/>
                        <a:gd name="T9" fmla="*/ 6 h 26"/>
                        <a:gd name="T10" fmla="*/ 3 w 26"/>
                        <a:gd name="T11" fmla="*/ 5 h 26"/>
                        <a:gd name="T12" fmla="*/ 4 w 26"/>
                        <a:gd name="T13" fmla="*/ 3 h 26"/>
                        <a:gd name="T14" fmla="*/ 6 w 26"/>
                        <a:gd name="T15" fmla="*/ 2 h 26"/>
                        <a:gd name="T16" fmla="*/ 7 w 26"/>
                        <a:gd name="T17" fmla="*/ 2 h 26"/>
                        <a:gd name="T18" fmla="*/ 9 w 26"/>
                        <a:gd name="T19" fmla="*/ 0 h 26"/>
                        <a:gd name="T20" fmla="*/ 10 w 26"/>
                        <a:gd name="T21" fmla="*/ 0 h 26"/>
                        <a:gd name="T22" fmla="*/ 12 w 26"/>
                        <a:gd name="T23" fmla="*/ 0 h 26"/>
                        <a:gd name="T24" fmla="*/ 13 w 26"/>
                        <a:gd name="T25" fmla="*/ 0 h 26"/>
                        <a:gd name="T26" fmla="*/ 14 w 26"/>
                        <a:gd name="T27" fmla="*/ 0 h 26"/>
                        <a:gd name="T28" fmla="*/ 16 w 26"/>
                        <a:gd name="T29" fmla="*/ 0 h 26"/>
                        <a:gd name="T30" fmla="*/ 19 w 26"/>
                        <a:gd name="T31" fmla="*/ 2 h 26"/>
                        <a:gd name="T32" fmla="*/ 19 w 26"/>
                        <a:gd name="T33" fmla="*/ 2 h 26"/>
                        <a:gd name="T34" fmla="*/ 20 w 26"/>
                        <a:gd name="T35" fmla="*/ 3 h 26"/>
                        <a:gd name="T36" fmla="*/ 22 w 26"/>
                        <a:gd name="T37" fmla="*/ 3 h 26"/>
                        <a:gd name="T38" fmla="*/ 23 w 26"/>
                        <a:gd name="T39" fmla="*/ 5 h 26"/>
                        <a:gd name="T40" fmla="*/ 24 w 26"/>
                        <a:gd name="T41" fmla="*/ 6 h 26"/>
                        <a:gd name="T42" fmla="*/ 24 w 26"/>
                        <a:gd name="T43" fmla="*/ 7 h 26"/>
                        <a:gd name="T44" fmla="*/ 26 w 26"/>
                        <a:gd name="T45" fmla="*/ 9 h 26"/>
                        <a:gd name="T46" fmla="*/ 26 w 26"/>
                        <a:gd name="T47" fmla="*/ 10 h 26"/>
                        <a:gd name="T48" fmla="*/ 26 w 26"/>
                        <a:gd name="T49" fmla="*/ 12 h 26"/>
                        <a:gd name="T50" fmla="*/ 26 w 26"/>
                        <a:gd name="T51" fmla="*/ 13 h 26"/>
                        <a:gd name="T52" fmla="*/ 26 w 26"/>
                        <a:gd name="T53" fmla="*/ 15 h 26"/>
                        <a:gd name="T54" fmla="*/ 26 w 26"/>
                        <a:gd name="T55" fmla="*/ 16 h 26"/>
                        <a:gd name="T56" fmla="*/ 24 w 26"/>
                        <a:gd name="T57" fmla="*/ 18 h 26"/>
                        <a:gd name="T58" fmla="*/ 24 w 26"/>
                        <a:gd name="T59" fmla="*/ 19 h 26"/>
                        <a:gd name="T60" fmla="*/ 23 w 26"/>
                        <a:gd name="T61" fmla="*/ 20 h 26"/>
                        <a:gd name="T62" fmla="*/ 22 w 26"/>
                        <a:gd name="T63" fmla="*/ 22 h 26"/>
                        <a:gd name="T64" fmla="*/ 22 w 26"/>
                        <a:gd name="T65" fmla="*/ 23 h 26"/>
                        <a:gd name="T66" fmla="*/ 20 w 26"/>
                        <a:gd name="T67" fmla="*/ 23 h 26"/>
                        <a:gd name="T68" fmla="*/ 19 w 26"/>
                        <a:gd name="T69" fmla="*/ 25 h 26"/>
                        <a:gd name="T70" fmla="*/ 17 w 26"/>
                        <a:gd name="T71" fmla="*/ 25 h 26"/>
                        <a:gd name="T72" fmla="*/ 16 w 26"/>
                        <a:gd name="T73" fmla="*/ 26 h 26"/>
                        <a:gd name="T74" fmla="*/ 14 w 26"/>
                        <a:gd name="T75" fmla="*/ 26 h 26"/>
                        <a:gd name="T76" fmla="*/ 13 w 26"/>
                        <a:gd name="T77" fmla="*/ 26 h 26"/>
                        <a:gd name="T78" fmla="*/ 10 w 26"/>
                        <a:gd name="T79" fmla="*/ 26 h 26"/>
                        <a:gd name="T80" fmla="*/ 9 w 26"/>
                        <a:gd name="T81" fmla="*/ 25 h 26"/>
                        <a:gd name="T82" fmla="*/ 7 w 26"/>
                        <a:gd name="T83" fmla="*/ 25 h 26"/>
                        <a:gd name="T84" fmla="*/ 6 w 26"/>
                        <a:gd name="T85" fmla="*/ 23 h 26"/>
                        <a:gd name="T86" fmla="*/ 4 w 26"/>
                        <a:gd name="T87" fmla="*/ 23 h 26"/>
                        <a:gd name="T88" fmla="*/ 4 w 26"/>
                        <a:gd name="T89" fmla="*/ 22 h 26"/>
                        <a:gd name="T90" fmla="*/ 3 w 26"/>
                        <a:gd name="T91" fmla="*/ 20 h 26"/>
                        <a:gd name="T92" fmla="*/ 1 w 26"/>
                        <a:gd name="T93" fmla="*/ 19 h 26"/>
                        <a:gd name="T94" fmla="*/ 1 w 26"/>
                        <a:gd name="T95" fmla="*/ 18 h 26"/>
                        <a:gd name="T96" fmla="*/ 1 w 26"/>
                        <a:gd name="T97" fmla="*/ 16 h 26"/>
                        <a:gd name="T98" fmla="*/ 0 w 26"/>
                        <a:gd name="T99" fmla="*/ 15 h 26"/>
                        <a:gd name="T100" fmla="*/ 0 w 26"/>
                        <a:gd name="T101" fmla="*/ 13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6" h="26">
                          <a:moveTo>
                            <a:pt x="0" y="13"/>
                          </a:move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7"/>
                          </a:lnTo>
                          <a:lnTo>
                            <a:pt x="1" y="7"/>
                          </a:lnTo>
                          <a:lnTo>
                            <a:pt x="1" y="7"/>
                          </a:lnTo>
                          <a:lnTo>
                            <a:pt x="1" y="7"/>
                          </a:lnTo>
                          <a:lnTo>
                            <a:pt x="1" y="7"/>
                          </a:lnTo>
                          <a:lnTo>
                            <a:pt x="1" y="7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2"/>
                          </a:lnTo>
                          <a:lnTo>
                            <a:pt x="6" y="2"/>
                          </a:lnTo>
                          <a:lnTo>
                            <a:pt x="6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9" y="2"/>
                          </a:lnTo>
                          <a:lnTo>
                            <a:pt x="9" y="2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9" y="2"/>
                          </a:lnTo>
                          <a:lnTo>
                            <a:pt x="19" y="2"/>
                          </a:lnTo>
                          <a:lnTo>
                            <a:pt x="19" y="2"/>
                          </a:lnTo>
                          <a:lnTo>
                            <a:pt x="19" y="2"/>
                          </a:lnTo>
                          <a:lnTo>
                            <a:pt x="19" y="2"/>
                          </a:lnTo>
                          <a:lnTo>
                            <a:pt x="19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3"/>
                          </a:lnTo>
                          <a:lnTo>
                            <a:pt x="22" y="5"/>
                          </a:lnTo>
                          <a:lnTo>
                            <a:pt x="22" y="5"/>
                          </a:lnTo>
                          <a:lnTo>
                            <a:pt x="23" y="5"/>
                          </a:lnTo>
                          <a:lnTo>
                            <a:pt x="23" y="5"/>
                          </a:lnTo>
                          <a:lnTo>
                            <a:pt x="23" y="5"/>
                          </a:lnTo>
                          <a:lnTo>
                            <a:pt x="23" y="5"/>
                          </a:lnTo>
                          <a:lnTo>
                            <a:pt x="23" y="5"/>
                          </a:lnTo>
                          <a:lnTo>
                            <a:pt x="23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5"/>
                          </a:lnTo>
                          <a:lnTo>
                            <a:pt x="26" y="15"/>
                          </a:lnTo>
                          <a:lnTo>
                            <a:pt x="26" y="15"/>
                          </a:lnTo>
                          <a:lnTo>
                            <a:pt x="26" y="15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8"/>
                          </a:lnTo>
                          <a:lnTo>
                            <a:pt x="26" y="18"/>
                          </a:lnTo>
                          <a:lnTo>
                            <a:pt x="24" y="18"/>
                          </a:lnTo>
                          <a:lnTo>
                            <a:pt x="24" y="18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20"/>
                          </a:lnTo>
                          <a:lnTo>
                            <a:pt x="24" y="20"/>
                          </a:lnTo>
                          <a:lnTo>
                            <a:pt x="24" y="20"/>
                          </a:lnTo>
                          <a:lnTo>
                            <a:pt x="23" y="20"/>
                          </a:lnTo>
                          <a:lnTo>
                            <a:pt x="23" y="20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2" y="22"/>
                          </a:lnTo>
                          <a:lnTo>
                            <a:pt x="22" y="22"/>
                          </a:lnTo>
                          <a:lnTo>
                            <a:pt x="22" y="22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2" y="23"/>
                          </a:lnTo>
                          <a:lnTo>
                            <a:pt x="20" y="23"/>
                          </a:lnTo>
                          <a:lnTo>
                            <a:pt x="20" y="23"/>
                          </a:lnTo>
                          <a:lnTo>
                            <a:pt x="20" y="23"/>
                          </a:lnTo>
                          <a:lnTo>
                            <a:pt x="20" y="23"/>
                          </a:lnTo>
                          <a:lnTo>
                            <a:pt x="20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7" y="25"/>
                          </a:lnTo>
                          <a:lnTo>
                            <a:pt x="17" y="25"/>
                          </a:lnTo>
                          <a:lnTo>
                            <a:pt x="17" y="25"/>
                          </a:lnTo>
                          <a:lnTo>
                            <a:pt x="17" y="25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2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7" y="25"/>
                          </a:lnTo>
                          <a:lnTo>
                            <a:pt x="7" y="25"/>
                          </a:lnTo>
                          <a:lnTo>
                            <a:pt x="7" y="25"/>
                          </a:lnTo>
                          <a:lnTo>
                            <a:pt x="7" y="25"/>
                          </a:lnTo>
                          <a:lnTo>
                            <a:pt x="7" y="25"/>
                          </a:lnTo>
                          <a:lnTo>
                            <a:pt x="6" y="23"/>
                          </a:lnTo>
                          <a:lnTo>
                            <a:pt x="6" y="23"/>
                          </a:lnTo>
                          <a:lnTo>
                            <a:pt x="6" y="23"/>
                          </a:lnTo>
                          <a:lnTo>
                            <a:pt x="6" y="23"/>
                          </a:lnTo>
                          <a:lnTo>
                            <a:pt x="6" y="23"/>
                          </a:lnTo>
                          <a:lnTo>
                            <a:pt x="4" y="23"/>
                          </a:lnTo>
                          <a:lnTo>
                            <a:pt x="4" y="23"/>
                          </a:lnTo>
                          <a:lnTo>
                            <a:pt x="4" y="23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3" y="22"/>
                          </a:lnTo>
                          <a:lnTo>
                            <a:pt x="3" y="22"/>
                          </a:lnTo>
                          <a:lnTo>
                            <a:pt x="3" y="22"/>
                          </a:lnTo>
                          <a:lnTo>
                            <a:pt x="3" y="20"/>
                          </a:lnTo>
                          <a:lnTo>
                            <a:pt x="3" y="20"/>
                          </a:lnTo>
                          <a:lnTo>
                            <a:pt x="3" y="20"/>
                          </a:lnTo>
                          <a:lnTo>
                            <a:pt x="3" y="20"/>
                          </a:lnTo>
                          <a:lnTo>
                            <a:pt x="1" y="20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8"/>
                          </a:lnTo>
                          <a:lnTo>
                            <a:pt x="1" y="18"/>
                          </a:lnTo>
                          <a:lnTo>
                            <a:pt x="1" y="18"/>
                          </a:lnTo>
                          <a:lnTo>
                            <a:pt x="1" y="18"/>
                          </a:lnTo>
                          <a:lnTo>
                            <a:pt x="1" y="16"/>
                          </a:lnTo>
                          <a:lnTo>
                            <a:pt x="1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0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86" y="12829"/>
                      <a:ext cx="45" cy="62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1" name="Line 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001" y="12896"/>
                      <a:ext cx="4" cy="28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6971" y="13232"/>
                      <a:ext cx="59" cy="33"/>
                    </a:xfrm>
                    <a:custGeom>
                      <a:avLst/>
                      <a:gdLst>
                        <a:gd name="T0" fmla="*/ 0 w 31"/>
                        <a:gd name="T1" fmla="*/ 18 h 33"/>
                        <a:gd name="T2" fmla="*/ 0 w 31"/>
                        <a:gd name="T3" fmla="*/ 20 h 33"/>
                        <a:gd name="T4" fmla="*/ 2 w 31"/>
                        <a:gd name="T5" fmla="*/ 22 h 33"/>
                        <a:gd name="T6" fmla="*/ 2 w 31"/>
                        <a:gd name="T7" fmla="*/ 23 h 33"/>
                        <a:gd name="T8" fmla="*/ 3 w 31"/>
                        <a:gd name="T9" fmla="*/ 25 h 33"/>
                        <a:gd name="T10" fmla="*/ 3 w 31"/>
                        <a:gd name="T11" fmla="*/ 28 h 33"/>
                        <a:gd name="T12" fmla="*/ 5 w 31"/>
                        <a:gd name="T13" fmla="*/ 29 h 33"/>
                        <a:gd name="T14" fmla="*/ 6 w 31"/>
                        <a:gd name="T15" fmla="*/ 31 h 33"/>
                        <a:gd name="T16" fmla="*/ 8 w 31"/>
                        <a:gd name="T17" fmla="*/ 31 h 33"/>
                        <a:gd name="T18" fmla="*/ 11 w 31"/>
                        <a:gd name="T19" fmla="*/ 32 h 33"/>
                        <a:gd name="T20" fmla="*/ 12 w 31"/>
                        <a:gd name="T21" fmla="*/ 32 h 33"/>
                        <a:gd name="T22" fmla="*/ 13 w 31"/>
                        <a:gd name="T23" fmla="*/ 33 h 33"/>
                        <a:gd name="T24" fmla="*/ 15 w 31"/>
                        <a:gd name="T25" fmla="*/ 33 h 33"/>
                        <a:gd name="T26" fmla="*/ 18 w 31"/>
                        <a:gd name="T27" fmla="*/ 33 h 33"/>
                        <a:gd name="T28" fmla="*/ 19 w 31"/>
                        <a:gd name="T29" fmla="*/ 32 h 33"/>
                        <a:gd name="T30" fmla="*/ 22 w 31"/>
                        <a:gd name="T31" fmla="*/ 32 h 33"/>
                        <a:gd name="T32" fmla="*/ 23 w 31"/>
                        <a:gd name="T33" fmla="*/ 31 h 33"/>
                        <a:gd name="T34" fmla="*/ 25 w 31"/>
                        <a:gd name="T35" fmla="*/ 29 h 33"/>
                        <a:gd name="T36" fmla="*/ 26 w 31"/>
                        <a:gd name="T37" fmla="*/ 28 h 33"/>
                        <a:gd name="T38" fmla="*/ 28 w 31"/>
                        <a:gd name="T39" fmla="*/ 26 h 33"/>
                        <a:gd name="T40" fmla="*/ 28 w 31"/>
                        <a:gd name="T41" fmla="*/ 25 h 33"/>
                        <a:gd name="T42" fmla="*/ 29 w 31"/>
                        <a:gd name="T43" fmla="*/ 23 h 33"/>
                        <a:gd name="T44" fmla="*/ 31 w 31"/>
                        <a:gd name="T45" fmla="*/ 22 h 33"/>
                        <a:gd name="T46" fmla="*/ 31 w 31"/>
                        <a:gd name="T47" fmla="*/ 19 h 33"/>
                        <a:gd name="T48" fmla="*/ 31 w 31"/>
                        <a:gd name="T49" fmla="*/ 18 h 33"/>
                        <a:gd name="T50" fmla="*/ 31 w 31"/>
                        <a:gd name="T51" fmla="*/ 16 h 33"/>
                        <a:gd name="T52" fmla="*/ 31 w 31"/>
                        <a:gd name="T53" fmla="*/ 13 h 33"/>
                        <a:gd name="T54" fmla="*/ 31 w 31"/>
                        <a:gd name="T55" fmla="*/ 12 h 33"/>
                        <a:gd name="T56" fmla="*/ 29 w 31"/>
                        <a:gd name="T57" fmla="*/ 10 h 33"/>
                        <a:gd name="T58" fmla="*/ 29 w 31"/>
                        <a:gd name="T59" fmla="*/ 9 h 33"/>
                        <a:gd name="T60" fmla="*/ 28 w 31"/>
                        <a:gd name="T61" fmla="*/ 6 h 33"/>
                        <a:gd name="T62" fmla="*/ 26 w 31"/>
                        <a:gd name="T63" fmla="*/ 5 h 33"/>
                        <a:gd name="T64" fmla="*/ 25 w 31"/>
                        <a:gd name="T65" fmla="*/ 5 h 33"/>
                        <a:gd name="T66" fmla="*/ 23 w 31"/>
                        <a:gd name="T67" fmla="*/ 3 h 33"/>
                        <a:gd name="T68" fmla="*/ 22 w 31"/>
                        <a:gd name="T69" fmla="*/ 2 h 33"/>
                        <a:gd name="T70" fmla="*/ 21 w 31"/>
                        <a:gd name="T71" fmla="*/ 0 h 33"/>
                        <a:gd name="T72" fmla="*/ 19 w 31"/>
                        <a:gd name="T73" fmla="*/ 0 h 33"/>
                        <a:gd name="T74" fmla="*/ 16 w 31"/>
                        <a:gd name="T75" fmla="*/ 0 h 33"/>
                        <a:gd name="T76" fmla="*/ 15 w 31"/>
                        <a:gd name="T77" fmla="*/ 0 h 33"/>
                        <a:gd name="T78" fmla="*/ 12 w 31"/>
                        <a:gd name="T79" fmla="*/ 0 h 33"/>
                        <a:gd name="T80" fmla="*/ 11 w 31"/>
                        <a:gd name="T81" fmla="*/ 0 h 33"/>
                        <a:gd name="T82" fmla="*/ 9 w 31"/>
                        <a:gd name="T83" fmla="*/ 2 h 33"/>
                        <a:gd name="T84" fmla="*/ 8 w 31"/>
                        <a:gd name="T85" fmla="*/ 3 h 33"/>
                        <a:gd name="T86" fmla="*/ 6 w 31"/>
                        <a:gd name="T87" fmla="*/ 5 h 33"/>
                        <a:gd name="T88" fmla="*/ 5 w 31"/>
                        <a:gd name="T89" fmla="*/ 5 h 33"/>
                        <a:gd name="T90" fmla="*/ 3 w 31"/>
                        <a:gd name="T91" fmla="*/ 6 h 33"/>
                        <a:gd name="T92" fmla="*/ 2 w 31"/>
                        <a:gd name="T93" fmla="*/ 9 h 33"/>
                        <a:gd name="T94" fmla="*/ 2 w 31"/>
                        <a:gd name="T95" fmla="*/ 10 h 33"/>
                        <a:gd name="T96" fmla="*/ 0 w 31"/>
                        <a:gd name="T97" fmla="*/ 12 h 33"/>
                        <a:gd name="T98" fmla="*/ 0 w 31"/>
                        <a:gd name="T99" fmla="*/ 13 h 33"/>
                        <a:gd name="T100" fmla="*/ 0 w 31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1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2"/>
                          </a:lnTo>
                          <a:lnTo>
                            <a:pt x="2" y="22"/>
                          </a:lnTo>
                          <a:lnTo>
                            <a:pt x="2" y="22"/>
                          </a:lnTo>
                          <a:lnTo>
                            <a:pt x="2" y="22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2" y="25"/>
                          </a:lnTo>
                          <a:lnTo>
                            <a:pt x="2" y="25"/>
                          </a:lnTo>
                          <a:lnTo>
                            <a:pt x="3" y="25"/>
                          </a:lnTo>
                          <a:lnTo>
                            <a:pt x="3" y="25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5" y="28"/>
                          </a:lnTo>
                          <a:lnTo>
                            <a:pt x="5" y="28"/>
                          </a:lnTo>
                          <a:lnTo>
                            <a:pt x="5" y="28"/>
                          </a:lnTo>
                          <a:lnTo>
                            <a:pt x="5" y="28"/>
                          </a:lnTo>
                          <a:lnTo>
                            <a:pt x="5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31"/>
                          </a:lnTo>
                          <a:lnTo>
                            <a:pt x="6" y="31"/>
                          </a:lnTo>
                          <a:lnTo>
                            <a:pt x="8" y="31"/>
                          </a:lnTo>
                          <a:lnTo>
                            <a:pt x="8" y="31"/>
                          </a:lnTo>
                          <a:lnTo>
                            <a:pt x="8" y="31"/>
                          </a:lnTo>
                          <a:lnTo>
                            <a:pt x="8" y="31"/>
                          </a:lnTo>
                          <a:lnTo>
                            <a:pt x="9" y="31"/>
                          </a:lnTo>
                          <a:lnTo>
                            <a:pt x="9" y="32"/>
                          </a:lnTo>
                          <a:lnTo>
                            <a:pt x="9" y="32"/>
                          </a:lnTo>
                          <a:lnTo>
                            <a:pt x="9" y="32"/>
                          </a:lnTo>
                          <a:lnTo>
                            <a:pt x="11" y="32"/>
                          </a:lnTo>
                          <a:lnTo>
                            <a:pt x="11" y="32"/>
                          </a:lnTo>
                          <a:lnTo>
                            <a:pt x="11" y="32"/>
                          </a:lnTo>
                          <a:lnTo>
                            <a:pt x="11" y="32"/>
                          </a:lnTo>
                          <a:lnTo>
                            <a:pt x="12" y="32"/>
                          </a:lnTo>
                          <a:lnTo>
                            <a:pt x="12" y="32"/>
                          </a:lnTo>
                          <a:lnTo>
                            <a:pt x="12" y="32"/>
                          </a:lnTo>
                          <a:lnTo>
                            <a:pt x="12" y="32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8" y="33"/>
                          </a:lnTo>
                          <a:lnTo>
                            <a:pt x="18" y="33"/>
                          </a:lnTo>
                          <a:lnTo>
                            <a:pt x="19" y="32"/>
                          </a:lnTo>
                          <a:lnTo>
                            <a:pt x="19" y="32"/>
                          </a:lnTo>
                          <a:lnTo>
                            <a:pt x="19" y="32"/>
                          </a:lnTo>
                          <a:lnTo>
                            <a:pt x="19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2" y="32"/>
                          </a:lnTo>
                          <a:lnTo>
                            <a:pt x="22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5" y="29"/>
                          </a:lnTo>
                          <a:lnTo>
                            <a:pt x="25" y="29"/>
                          </a:lnTo>
                          <a:lnTo>
                            <a:pt x="25" y="29"/>
                          </a:lnTo>
                          <a:lnTo>
                            <a:pt x="25" y="29"/>
                          </a:lnTo>
                          <a:lnTo>
                            <a:pt x="26" y="29"/>
                          </a:lnTo>
                          <a:lnTo>
                            <a:pt x="26" y="28"/>
                          </a:lnTo>
                          <a:lnTo>
                            <a:pt x="26" y="28"/>
                          </a:lnTo>
                          <a:lnTo>
                            <a:pt x="26" y="28"/>
                          </a:lnTo>
                          <a:lnTo>
                            <a:pt x="26" y="28"/>
                          </a:lnTo>
                          <a:lnTo>
                            <a:pt x="28" y="28"/>
                          </a:lnTo>
                          <a:lnTo>
                            <a:pt x="28" y="26"/>
                          </a:lnTo>
                          <a:lnTo>
                            <a:pt x="28" y="26"/>
                          </a:lnTo>
                          <a:lnTo>
                            <a:pt x="28" y="26"/>
                          </a:lnTo>
                          <a:lnTo>
                            <a:pt x="28" y="26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9" y="25"/>
                          </a:lnTo>
                          <a:lnTo>
                            <a:pt x="29" y="25"/>
                          </a:lnTo>
                          <a:lnTo>
                            <a:pt x="29" y="23"/>
                          </a:lnTo>
                          <a:lnTo>
                            <a:pt x="29" y="23"/>
                          </a:lnTo>
                          <a:lnTo>
                            <a:pt x="29" y="23"/>
                          </a:lnTo>
                          <a:lnTo>
                            <a:pt x="29" y="23"/>
                          </a:lnTo>
                          <a:lnTo>
                            <a:pt x="29" y="22"/>
                          </a:lnTo>
                          <a:lnTo>
                            <a:pt x="29" y="22"/>
                          </a:lnTo>
                          <a:lnTo>
                            <a:pt x="31" y="22"/>
                          </a:lnTo>
                          <a:lnTo>
                            <a:pt x="31" y="22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31" y="20"/>
                          </a:lnTo>
                          <a:lnTo>
                            <a:pt x="31" y="19"/>
                          </a:lnTo>
                          <a:lnTo>
                            <a:pt x="31" y="19"/>
                          </a:lnTo>
                          <a:lnTo>
                            <a:pt x="31" y="19"/>
                          </a:lnTo>
                          <a:lnTo>
                            <a:pt x="31" y="18"/>
                          </a:lnTo>
                          <a:lnTo>
                            <a:pt x="31" y="18"/>
                          </a:lnTo>
                          <a:lnTo>
                            <a:pt x="31" y="18"/>
                          </a:lnTo>
                          <a:lnTo>
                            <a:pt x="31" y="18"/>
                          </a:lnTo>
                          <a:lnTo>
                            <a:pt x="31" y="16"/>
                          </a:lnTo>
                          <a:lnTo>
                            <a:pt x="31" y="16"/>
                          </a:lnTo>
                          <a:lnTo>
                            <a:pt x="31" y="16"/>
                          </a:lnTo>
                          <a:lnTo>
                            <a:pt x="31" y="16"/>
                          </a:lnTo>
                          <a:lnTo>
                            <a:pt x="31" y="15"/>
                          </a:lnTo>
                          <a:lnTo>
                            <a:pt x="31" y="15"/>
                          </a:lnTo>
                          <a:lnTo>
                            <a:pt x="31" y="15"/>
                          </a:lnTo>
                          <a:lnTo>
                            <a:pt x="31" y="15"/>
                          </a:lnTo>
                          <a:lnTo>
                            <a:pt x="31" y="13"/>
                          </a:lnTo>
                          <a:lnTo>
                            <a:pt x="31" y="13"/>
                          </a:lnTo>
                          <a:lnTo>
                            <a:pt x="31" y="13"/>
                          </a:lnTo>
                          <a:lnTo>
                            <a:pt x="31" y="12"/>
                          </a:lnTo>
                          <a:lnTo>
                            <a:pt x="31" y="12"/>
                          </a:lnTo>
                          <a:lnTo>
                            <a:pt x="31" y="12"/>
                          </a:lnTo>
                          <a:lnTo>
                            <a:pt x="31" y="12"/>
                          </a:lnTo>
                          <a:lnTo>
                            <a:pt x="31" y="10"/>
                          </a:lnTo>
                          <a:lnTo>
                            <a:pt x="31" y="10"/>
                          </a:lnTo>
                          <a:lnTo>
                            <a:pt x="29" y="10"/>
                          </a:lnTo>
                          <a:lnTo>
                            <a:pt x="29" y="10"/>
                          </a:lnTo>
                          <a:lnTo>
                            <a:pt x="29" y="9"/>
                          </a:lnTo>
                          <a:lnTo>
                            <a:pt x="29" y="9"/>
                          </a:lnTo>
                          <a:lnTo>
                            <a:pt x="29" y="9"/>
                          </a:lnTo>
                          <a:lnTo>
                            <a:pt x="29" y="9"/>
                          </a:lnTo>
                          <a:lnTo>
                            <a:pt x="29" y="9"/>
                          </a:lnTo>
                          <a:lnTo>
                            <a:pt x="29" y="8"/>
                          </a:lnTo>
                          <a:lnTo>
                            <a:pt x="28" y="8"/>
                          </a:lnTo>
                          <a:lnTo>
                            <a:pt x="28" y="8"/>
                          </a:lnTo>
                          <a:lnTo>
                            <a:pt x="28" y="8"/>
                          </a:lnTo>
                          <a:lnTo>
                            <a:pt x="28" y="6"/>
                          </a:lnTo>
                          <a:lnTo>
                            <a:pt x="28" y="6"/>
                          </a:lnTo>
                          <a:lnTo>
                            <a:pt x="28" y="6"/>
                          </a:lnTo>
                          <a:lnTo>
                            <a:pt x="28" y="6"/>
                          </a:lnTo>
                          <a:lnTo>
                            <a:pt x="26" y="6"/>
                          </a:lnTo>
                          <a:lnTo>
                            <a:pt x="26" y="5"/>
                          </a:lnTo>
                          <a:lnTo>
                            <a:pt x="26" y="5"/>
                          </a:lnTo>
                          <a:lnTo>
                            <a:pt x="26" y="5"/>
                          </a:lnTo>
                          <a:lnTo>
                            <a:pt x="26" y="5"/>
                          </a:lnTo>
                          <a:lnTo>
                            <a:pt x="25" y="5"/>
                          </a:lnTo>
                          <a:lnTo>
                            <a:pt x="25" y="5"/>
                          </a:lnTo>
                          <a:lnTo>
                            <a:pt x="25" y="3"/>
                          </a:lnTo>
                          <a:lnTo>
                            <a:pt x="25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2"/>
                          </a:lnTo>
                          <a:lnTo>
                            <a:pt x="23" y="2"/>
                          </a:lnTo>
                          <a:lnTo>
                            <a:pt x="23" y="2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21" y="2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lnTo>
                            <a:pt x="21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2"/>
                          </a:lnTo>
                          <a:lnTo>
                            <a:pt x="9" y="2"/>
                          </a:lnTo>
                          <a:lnTo>
                            <a:pt x="9" y="2"/>
                          </a:lnTo>
                          <a:lnTo>
                            <a:pt x="9" y="2"/>
                          </a:lnTo>
                          <a:lnTo>
                            <a:pt x="9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5"/>
                          </a:lnTo>
                          <a:lnTo>
                            <a:pt x="6" y="5"/>
                          </a:lnTo>
                          <a:lnTo>
                            <a:pt x="5" y="5"/>
                          </a:lnTo>
                          <a:lnTo>
                            <a:pt x="5" y="5"/>
                          </a:lnTo>
                          <a:lnTo>
                            <a:pt x="5" y="5"/>
                          </a:lnTo>
                          <a:lnTo>
                            <a:pt x="5" y="5"/>
                          </a:lnTo>
                          <a:lnTo>
                            <a:pt x="5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2" y="8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9"/>
                          </a:lnTo>
                          <a:lnTo>
                            <a:pt x="2" y="10"/>
                          </a:lnTo>
                          <a:lnTo>
                            <a:pt x="2" y="10"/>
                          </a:lnTo>
                          <a:lnTo>
                            <a:pt x="2" y="10"/>
                          </a:ln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3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99" y="13271"/>
                      <a:ext cx="2" cy="37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4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6999" y="13682"/>
                      <a:ext cx="76" cy="67"/>
                    </a:xfrm>
                    <a:custGeom>
                      <a:avLst/>
                      <a:gdLst>
                        <a:gd name="T0" fmla="*/ 0 w 40"/>
                        <a:gd name="T1" fmla="*/ 0 h 67"/>
                        <a:gd name="T2" fmla="*/ 0 w 40"/>
                        <a:gd name="T3" fmla="*/ 67 h 67"/>
                        <a:gd name="T4" fmla="*/ 19 w 40"/>
                        <a:gd name="T5" fmla="*/ 67 h 67"/>
                        <a:gd name="T6" fmla="*/ 40 w 40"/>
                        <a:gd name="T7" fmla="*/ 59 h 67"/>
                        <a:gd name="T8" fmla="*/ 30 w 40"/>
                        <a:gd name="T9" fmla="*/ 44 h 67"/>
                        <a:gd name="T10" fmla="*/ 30 w 40"/>
                        <a:gd name="T11" fmla="*/ 37 h 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0" h="67">
                          <a:moveTo>
                            <a:pt x="0" y="0"/>
                          </a:moveTo>
                          <a:lnTo>
                            <a:pt x="0" y="67"/>
                          </a:lnTo>
                          <a:lnTo>
                            <a:pt x="19" y="67"/>
                          </a:lnTo>
                          <a:lnTo>
                            <a:pt x="40" y="59"/>
                          </a:lnTo>
                          <a:lnTo>
                            <a:pt x="30" y="44"/>
                          </a:lnTo>
                          <a:lnTo>
                            <a:pt x="30" y="3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5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6975" y="13648"/>
                      <a:ext cx="49" cy="26"/>
                    </a:xfrm>
                    <a:custGeom>
                      <a:avLst/>
                      <a:gdLst>
                        <a:gd name="T0" fmla="*/ 0 w 26"/>
                        <a:gd name="T1" fmla="*/ 12 h 26"/>
                        <a:gd name="T2" fmla="*/ 0 w 26"/>
                        <a:gd name="T3" fmla="*/ 11 h 26"/>
                        <a:gd name="T4" fmla="*/ 1 w 26"/>
                        <a:gd name="T5" fmla="*/ 9 h 26"/>
                        <a:gd name="T6" fmla="*/ 1 w 26"/>
                        <a:gd name="T7" fmla="*/ 6 h 26"/>
                        <a:gd name="T8" fmla="*/ 3 w 26"/>
                        <a:gd name="T9" fmla="*/ 6 h 26"/>
                        <a:gd name="T10" fmla="*/ 3 w 26"/>
                        <a:gd name="T11" fmla="*/ 5 h 26"/>
                        <a:gd name="T12" fmla="*/ 4 w 26"/>
                        <a:gd name="T13" fmla="*/ 3 h 26"/>
                        <a:gd name="T14" fmla="*/ 6 w 26"/>
                        <a:gd name="T15" fmla="*/ 2 h 26"/>
                        <a:gd name="T16" fmla="*/ 7 w 26"/>
                        <a:gd name="T17" fmla="*/ 2 h 26"/>
                        <a:gd name="T18" fmla="*/ 9 w 26"/>
                        <a:gd name="T19" fmla="*/ 0 h 26"/>
                        <a:gd name="T20" fmla="*/ 10 w 26"/>
                        <a:gd name="T21" fmla="*/ 0 h 26"/>
                        <a:gd name="T22" fmla="*/ 11 w 26"/>
                        <a:gd name="T23" fmla="*/ 0 h 26"/>
                        <a:gd name="T24" fmla="*/ 13 w 26"/>
                        <a:gd name="T25" fmla="*/ 0 h 26"/>
                        <a:gd name="T26" fmla="*/ 14 w 26"/>
                        <a:gd name="T27" fmla="*/ 0 h 26"/>
                        <a:gd name="T28" fmla="*/ 17 w 26"/>
                        <a:gd name="T29" fmla="*/ 0 h 26"/>
                        <a:gd name="T30" fmla="*/ 19 w 26"/>
                        <a:gd name="T31" fmla="*/ 0 h 26"/>
                        <a:gd name="T32" fmla="*/ 19 w 26"/>
                        <a:gd name="T33" fmla="*/ 2 h 26"/>
                        <a:gd name="T34" fmla="*/ 20 w 26"/>
                        <a:gd name="T35" fmla="*/ 2 h 26"/>
                        <a:gd name="T36" fmla="*/ 21 w 26"/>
                        <a:gd name="T37" fmla="*/ 3 h 26"/>
                        <a:gd name="T38" fmla="*/ 23 w 26"/>
                        <a:gd name="T39" fmla="*/ 5 h 26"/>
                        <a:gd name="T40" fmla="*/ 24 w 26"/>
                        <a:gd name="T41" fmla="*/ 6 h 26"/>
                        <a:gd name="T42" fmla="*/ 24 w 26"/>
                        <a:gd name="T43" fmla="*/ 8 h 26"/>
                        <a:gd name="T44" fmla="*/ 26 w 26"/>
                        <a:gd name="T45" fmla="*/ 9 h 26"/>
                        <a:gd name="T46" fmla="*/ 26 w 26"/>
                        <a:gd name="T47" fmla="*/ 11 h 26"/>
                        <a:gd name="T48" fmla="*/ 26 w 26"/>
                        <a:gd name="T49" fmla="*/ 12 h 26"/>
                        <a:gd name="T50" fmla="*/ 26 w 26"/>
                        <a:gd name="T51" fmla="*/ 13 h 26"/>
                        <a:gd name="T52" fmla="*/ 26 w 26"/>
                        <a:gd name="T53" fmla="*/ 15 h 26"/>
                        <a:gd name="T54" fmla="*/ 26 w 26"/>
                        <a:gd name="T55" fmla="*/ 16 h 26"/>
                        <a:gd name="T56" fmla="*/ 26 w 26"/>
                        <a:gd name="T57" fmla="*/ 18 h 26"/>
                        <a:gd name="T58" fmla="*/ 24 w 26"/>
                        <a:gd name="T59" fmla="*/ 19 h 26"/>
                        <a:gd name="T60" fmla="*/ 23 w 26"/>
                        <a:gd name="T61" fmla="*/ 21 h 26"/>
                        <a:gd name="T62" fmla="*/ 23 w 26"/>
                        <a:gd name="T63" fmla="*/ 22 h 26"/>
                        <a:gd name="T64" fmla="*/ 21 w 26"/>
                        <a:gd name="T65" fmla="*/ 24 h 26"/>
                        <a:gd name="T66" fmla="*/ 20 w 26"/>
                        <a:gd name="T67" fmla="*/ 24 h 26"/>
                        <a:gd name="T68" fmla="*/ 19 w 26"/>
                        <a:gd name="T69" fmla="*/ 25 h 26"/>
                        <a:gd name="T70" fmla="*/ 17 w 26"/>
                        <a:gd name="T71" fmla="*/ 25 h 26"/>
                        <a:gd name="T72" fmla="*/ 16 w 26"/>
                        <a:gd name="T73" fmla="*/ 26 h 26"/>
                        <a:gd name="T74" fmla="*/ 14 w 26"/>
                        <a:gd name="T75" fmla="*/ 26 h 26"/>
                        <a:gd name="T76" fmla="*/ 13 w 26"/>
                        <a:gd name="T77" fmla="*/ 26 h 26"/>
                        <a:gd name="T78" fmla="*/ 10 w 26"/>
                        <a:gd name="T79" fmla="*/ 26 h 26"/>
                        <a:gd name="T80" fmla="*/ 10 w 26"/>
                        <a:gd name="T81" fmla="*/ 25 h 26"/>
                        <a:gd name="T82" fmla="*/ 9 w 26"/>
                        <a:gd name="T83" fmla="*/ 25 h 26"/>
                        <a:gd name="T84" fmla="*/ 6 w 26"/>
                        <a:gd name="T85" fmla="*/ 24 h 26"/>
                        <a:gd name="T86" fmla="*/ 6 w 26"/>
                        <a:gd name="T87" fmla="*/ 24 h 26"/>
                        <a:gd name="T88" fmla="*/ 4 w 26"/>
                        <a:gd name="T89" fmla="*/ 22 h 26"/>
                        <a:gd name="T90" fmla="*/ 3 w 26"/>
                        <a:gd name="T91" fmla="*/ 21 h 26"/>
                        <a:gd name="T92" fmla="*/ 1 w 26"/>
                        <a:gd name="T93" fmla="*/ 19 h 26"/>
                        <a:gd name="T94" fmla="*/ 1 w 26"/>
                        <a:gd name="T95" fmla="*/ 18 h 26"/>
                        <a:gd name="T96" fmla="*/ 1 w 26"/>
                        <a:gd name="T97" fmla="*/ 16 h 26"/>
                        <a:gd name="T98" fmla="*/ 0 w 26"/>
                        <a:gd name="T99" fmla="*/ 15 h 26"/>
                        <a:gd name="T100" fmla="*/ 0 w 26"/>
                        <a:gd name="T101" fmla="*/ 13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6" h="26">
                          <a:moveTo>
                            <a:pt x="0" y="13"/>
                          </a:move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6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4" y="5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6" y="2"/>
                          </a:lnTo>
                          <a:lnTo>
                            <a:pt x="6" y="2"/>
                          </a:lnTo>
                          <a:lnTo>
                            <a:pt x="6" y="2"/>
                          </a:lnTo>
                          <a:lnTo>
                            <a:pt x="6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9" y="2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9" y="2"/>
                          </a:lnTo>
                          <a:lnTo>
                            <a:pt x="19" y="2"/>
                          </a:lnTo>
                          <a:lnTo>
                            <a:pt x="19" y="2"/>
                          </a:lnTo>
                          <a:lnTo>
                            <a:pt x="19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5"/>
                          </a:lnTo>
                          <a:lnTo>
                            <a:pt x="23" y="5"/>
                          </a:lnTo>
                          <a:lnTo>
                            <a:pt x="23" y="5"/>
                          </a:lnTo>
                          <a:lnTo>
                            <a:pt x="23" y="5"/>
                          </a:lnTo>
                          <a:lnTo>
                            <a:pt x="23" y="5"/>
                          </a:lnTo>
                          <a:lnTo>
                            <a:pt x="24" y="5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8"/>
                          </a:lnTo>
                          <a:lnTo>
                            <a:pt x="24" y="8"/>
                          </a:lnTo>
                          <a:lnTo>
                            <a:pt x="26" y="8"/>
                          </a:lnTo>
                          <a:lnTo>
                            <a:pt x="26" y="8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9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1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3"/>
                          </a:lnTo>
                          <a:lnTo>
                            <a:pt x="26" y="15"/>
                          </a:lnTo>
                          <a:lnTo>
                            <a:pt x="26" y="15"/>
                          </a:lnTo>
                          <a:lnTo>
                            <a:pt x="26" y="15"/>
                          </a:lnTo>
                          <a:lnTo>
                            <a:pt x="26" y="15"/>
                          </a:lnTo>
                          <a:lnTo>
                            <a:pt x="26" y="15"/>
                          </a:lnTo>
                          <a:lnTo>
                            <a:pt x="26" y="15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6" y="18"/>
                          </a:lnTo>
                          <a:lnTo>
                            <a:pt x="26" y="18"/>
                          </a:lnTo>
                          <a:lnTo>
                            <a:pt x="26" y="18"/>
                          </a:lnTo>
                          <a:lnTo>
                            <a:pt x="26" y="18"/>
                          </a:lnTo>
                          <a:lnTo>
                            <a:pt x="24" y="18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21"/>
                          </a:lnTo>
                          <a:lnTo>
                            <a:pt x="24" y="21"/>
                          </a:lnTo>
                          <a:lnTo>
                            <a:pt x="24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1" y="22"/>
                          </a:lnTo>
                          <a:lnTo>
                            <a:pt x="21" y="22"/>
                          </a:lnTo>
                          <a:lnTo>
                            <a:pt x="21" y="24"/>
                          </a:lnTo>
                          <a:lnTo>
                            <a:pt x="21" y="24"/>
                          </a:lnTo>
                          <a:lnTo>
                            <a:pt x="21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9" y="25"/>
                          </a:lnTo>
                          <a:lnTo>
                            <a:pt x="17" y="25"/>
                          </a:lnTo>
                          <a:lnTo>
                            <a:pt x="17" y="25"/>
                          </a:lnTo>
                          <a:lnTo>
                            <a:pt x="17" y="25"/>
                          </a:lnTo>
                          <a:lnTo>
                            <a:pt x="17" y="25"/>
                          </a:lnTo>
                          <a:lnTo>
                            <a:pt x="17" y="25"/>
                          </a:lnTo>
                          <a:lnTo>
                            <a:pt x="16" y="25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6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10" y="25"/>
                          </a:lnTo>
                          <a:lnTo>
                            <a:pt x="10" y="25"/>
                          </a:lnTo>
                          <a:lnTo>
                            <a:pt x="10" y="25"/>
                          </a:lnTo>
                          <a:lnTo>
                            <a:pt x="10" y="25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9" y="25"/>
                          </a:lnTo>
                          <a:lnTo>
                            <a:pt x="7" y="25"/>
                          </a:lnTo>
                          <a:lnTo>
                            <a:pt x="7" y="25"/>
                          </a:lnTo>
                          <a:lnTo>
                            <a:pt x="7" y="25"/>
                          </a:lnTo>
                          <a:lnTo>
                            <a:pt x="7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6" y="24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3" y="22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21"/>
                          </a:lnTo>
                          <a:lnTo>
                            <a:pt x="3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8"/>
                          </a:lnTo>
                          <a:lnTo>
                            <a:pt x="1" y="18"/>
                          </a:lnTo>
                          <a:lnTo>
                            <a:pt x="1" y="18"/>
                          </a:lnTo>
                          <a:lnTo>
                            <a:pt x="1" y="18"/>
                          </a:lnTo>
                          <a:lnTo>
                            <a:pt x="1" y="18"/>
                          </a:lnTo>
                          <a:lnTo>
                            <a:pt x="1" y="16"/>
                          </a:lnTo>
                          <a:lnTo>
                            <a:pt x="1" y="16"/>
                          </a:lnTo>
                          <a:lnTo>
                            <a:pt x="1" y="16"/>
                          </a:lnTo>
                          <a:lnTo>
                            <a:pt x="0" y="16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6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51" y="12849"/>
                      <a:ext cx="48" cy="62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7" name="Line 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066" y="12916"/>
                      <a:ext cx="4" cy="29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8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6036" y="13247"/>
                      <a:ext cx="61" cy="33"/>
                    </a:xfrm>
                    <a:custGeom>
                      <a:avLst/>
                      <a:gdLst>
                        <a:gd name="T0" fmla="*/ 0 w 32"/>
                        <a:gd name="T1" fmla="*/ 17 h 33"/>
                        <a:gd name="T2" fmla="*/ 0 w 32"/>
                        <a:gd name="T3" fmla="*/ 20 h 33"/>
                        <a:gd name="T4" fmla="*/ 2 w 32"/>
                        <a:gd name="T5" fmla="*/ 21 h 33"/>
                        <a:gd name="T6" fmla="*/ 2 w 32"/>
                        <a:gd name="T7" fmla="*/ 24 h 33"/>
                        <a:gd name="T8" fmla="*/ 3 w 32"/>
                        <a:gd name="T9" fmla="*/ 26 h 33"/>
                        <a:gd name="T10" fmla="*/ 4 w 32"/>
                        <a:gd name="T11" fmla="*/ 27 h 33"/>
                        <a:gd name="T12" fmla="*/ 6 w 32"/>
                        <a:gd name="T13" fmla="*/ 29 h 33"/>
                        <a:gd name="T14" fmla="*/ 7 w 32"/>
                        <a:gd name="T15" fmla="*/ 30 h 33"/>
                        <a:gd name="T16" fmla="*/ 9 w 32"/>
                        <a:gd name="T17" fmla="*/ 31 h 33"/>
                        <a:gd name="T18" fmla="*/ 10 w 32"/>
                        <a:gd name="T19" fmla="*/ 31 h 33"/>
                        <a:gd name="T20" fmla="*/ 12 w 32"/>
                        <a:gd name="T21" fmla="*/ 33 h 33"/>
                        <a:gd name="T22" fmla="*/ 13 w 32"/>
                        <a:gd name="T23" fmla="*/ 33 h 33"/>
                        <a:gd name="T24" fmla="*/ 15 w 32"/>
                        <a:gd name="T25" fmla="*/ 33 h 33"/>
                        <a:gd name="T26" fmla="*/ 17 w 32"/>
                        <a:gd name="T27" fmla="*/ 33 h 33"/>
                        <a:gd name="T28" fmla="*/ 19 w 32"/>
                        <a:gd name="T29" fmla="*/ 33 h 33"/>
                        <a:gd name="T30" fmla="*/ 22 w 32"/>
                        <a:gd name="T31" fmla="*/ 31 h 33"/>
                        <a:gd name="T32" fmla="*/ 23 w 32"/>
                        <a:gd name="T33" fmla="*/ 31 h 33"/>
                        <a:gd name="T34" fmla="*/ 25 w 32"/>
                        <a:gd name="T35" fmla="*/ 30 h 33"/>
                        <a:gd name="T36" fmla="*/ 26 w 32"/>
                        <a:gd name="T37" fmla="*/ 29 h 33"/>
                        <a:gd name="T38" fmla="*/ 27 w 32"/>
                        <a:gd name="T39" fmla="*/ 27 h 33"/>
                        <a:gd name="T40" fmla="*/ 29 w 32"/>
                        <a:gd name="T41" fmla="*/ 26 h 33"/>
                        <a:gd name="T42" fmla="*/ 29 w 32"/>
                        <a:gd name="T43" fmla="*/ 23 h 33"/>
                        <a:gd name="T44" fmla="*/ 30 w 32"/>
                        <a:gd name="T45" fmla="*/ 21 h 33"/>
                        <a:gd name="T46" fmla="*/ 30 w 32"/>
                        <a:gd name="T47" fmla="*/ 20 h 33"/>
                        <a:gd name="T48" fmla="*/ 32 w 32"/>
                        <a:gd name="T49" fmla="*/ 17 h 33"/>
                        <a:gd name="T50" fmla="*/ 32 w 32"/>
                        <a:gd name="T51" fmla="*/ 16 h 33"/>
                        <a:gd name="T52" fmla="*/ 30 w 32"/>
                        <a:gd name="T53" fmla="*/ 14 h 33"/>
                        <a:gd name="T54" fmla="*/ 30 w 32"/>
                        <a:gd name="T55" fmla="*/ 11 h 33"/>
                        <a:gd name="T56" fmla="*/ 30 w 32"/>
                        <a:gd name="T57" fmla="*/ 10 h 33"/>
                        <a:gd name="T58" fmla="*/ 29 w 32"/>
                        <a:gd name="T59" fmla="*/ 8 h 33"/>
                        <a:gd name="T60" fmla="*/ 27 w 32"/>
                        <a:gd name="T61" fmla="*/ 7 h 33"/>
                        <a:gd name="T62" fmla="*/ 26 w 32"/>
                        <a:gd name="T63" fmla="*/ 5 h 33"/>
                        <a:gd name="T64" fmla="*/ 26 w 32"/>
                        <a:gd name="T65" fmla="*/ 4 h 33"/>
                        <a:gd name="T66" fmla="*/ 23 w 32"/>
                        <a:gd name="T67" fmla="*/ 3 h 33"/>
                        <a:gd name="T68" fmla="*/ 22 w 32"/>
                        <a:gd name="T69" fmla="*/ 1 h 33"/>
                        <a:gd name="T70" fmla="*/ 20 w 32"/>
                        <a:gd name="T71" fmla="*/ 1 h 33"/>
                        <a:gd name="T72" fmla="*/ 19 w 32"/>
                        <a:gd name="T73" fmla="*/ 0 h 33"/>
                        <a:gd name="T74" fmla="*/ 16 w 32"/>
                        <a:gd name="T75" fmla="*/ 0 h 33"/>
                        <a:gd name="T76" fmla="*/ 15 w 32"/>
                        <a:gd name="T77" fmla="*/ 0 h 33"/>
                        <a:gd name="T78" fmla="*/ 12 w 32"/>
                        <a:gd name="T79" fmla="*/ 0 h 33"/>
                        <a:gd name="T80" fmla="*/ 10 w 32"/>
                        <a:gd name="T81" fmla="*/ 1 h 33"/>
                        <a:gd name="T82" fmla="*/ 9 w 32"/>
                        <a:gd name="T83" fmla="*/ 1 h 33"/>
                        <a:gd name="T84" fmla="*/ 7 w 32"/>
                        <a:gd name="T85" fmla="*/ 3 h 33"/>
                        <a:gd name="T86" fmla="*/ 6 w 32"/>
                        <a:gd name="T87" fmla="*/ 4 h 33"/>
                        <a:gd name="T88" fmla="*/ 4 w 32"/>
                        <a:gd name="T89" fmla="*/ 5 h 33"/>
                        <a:gd name="T90" fmla="*/ 3 w 32"/>
                        <a:gd name="T91" fmla="*/ 7 h 33"/>
                        <a:gd name="T92" fmla="*/ 3 w 32"/>
                        <a:gd name="T93" fmla="*/ 8 h 33"/>
                        <a:gd name="T94" fmla="*/ 2 w 32"/>
                        <a:gd name="T95" fmla="*/ 10 h 33"/>
                        <a:gd name="T96" fmla="*/ 2 w 32"/>
                        <a:gd name="T97" fmla="*/ 11 h 33"/>
                        <a:gd name="T98" fmla="*/ 0 w 32"/>
                        <a:gd name="T99" fmla="*/ 14 h 33"/>
                        <a:gd name="T100" fmla="*/ 0 w 32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2" h="33">
                          <a:moveTo>
                            <a:pt x="0" y="16"/>
                          </a:move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2" y="21"/>
                          </a:lnTo>
                          <a:lnTo>
                            <a:pt x="2" y="21"/>
                          </a:lnTo>
                          <a:lnTo>
                            <a:pt x="2" y="21"/>
                          </a:lnTo>
                          <a:lnTo>
                            <a:pt x="2" y="21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2" y="23"/>
                          </a:lnTo>
                          <a:lnTo>
                            <a:pt x="2" y="24"/>
                          </a:lnTo>
                          <a:lnTo>
                            <a:pt x="2" y="24"/>
                          </a:lnTo>
                          <a:lnTo>
                            <a:pt x="3" y="24"/>
                          </a:lnTo>
                          <a:lnTo>
                            <a:pt x="3" y="24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3" y="26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29"/>
                          </a:lnTo>
                          <a:lnTo>
                            <a:pt x="6" y="30"/>
                          </a:lnTo>
                          <a:lnTo>
                            <a:pt x="6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9" y="31"/>
                          </a:lnTo>
                          <a:lnTo>
                            <a:pt x="9" y="31"/>
                          </a:lnTo>
                          <a:lnTo>
                            <a:pt x="9" y="31"/>
                          </a:lnTo>
                          <a:lnTo>
                            <a:pt x="9" y="31"/>
                          </a:lnTo>
                          <a:lnTo>
                            <a:pt x="10" y="31"/>
                          </a:lnTo>
                          <a:lnTo>
                            <a:pt x="10" y="31"/>
                          </a:lnTo>
                          <a:lnTo>
                            <a:pt x="10" y="31"/>
                          </a:lnTo>
                          <a:lnTo>
                            <a:pt x="10" y="31"/>
                          </a:lnTo>
                          <a:lnTo>
                            <a:pt x="10" y="33"/>
                          </a:lnTo>
                          <a:lnTo>
                            <a:pt x="10" y="33"/>
                          </a:lnTo>
                          <a:lnTo>
                            <a:pt x="12" y="33"/>
                          </a:lnTo>
                          <a:lnTo>
                            <a:pt x="12" y="33"/>
                          </a:lnTo>
                          <a:lnTo>
                            <a:pt x="12" y="33"/>
                          </a:lnTo>
                          <a:lnTo>
                            <a:pt x="12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19" y="33"/>
                          </a:lnTo>
                          <a:lnTo>
                            <a:pt x="20" y="33"/>
                          </a:lnTo>
                          <a:lnTo>
                            <a:pt x="20" y="33"/>
                          </a:lnTo>
                          <a:lnTo>
                            <a:pt x="20" y="31"/>
                          </a:lnTo>
                          <a:lnTo>
                            <a:pt x="22" y="31"/>
                          </a:lnTo>
                          <a:lnTo>
                            <a:pt x="22" y="31"/>
                          </a:lnTo>
                          <a:lnTo>
                            <a:pt x="22" y="31"/>
                          </a:lnTo>
                          <a:lnTo>
                            <a:pt x="22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3" y="31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5" y="30"/>
                          </a:lnTo>
                          <a:lnTo>
                            <a:pt x="25" y="30"/>
                          </a:lnTo>
                          <a:lnTo>
                            <a:pt x="25" y="30"/>
                          </a:lnTo>
                          <a:lnTo>
                            <a:pt x="25" y="30"/>
                          </a:lnTo>
                          <a:lnTo>
                            <a:pt x="26" y="29"/>
                          </a:lnTo>
                          <a:lnTo>
                            <a:pt x="26" y="29"/>
                          </a:lnTo>
                          <a:lnTo>
                            <a:pt x="26" y="29"/>
                          </a:lnTo>
                          <a:lnTo>
                            <a:pt x="26" y="29"/>
                          </a:lnTo>
                          <a:lnTo>
                            <a:pt x="26" y="29"/>
                          </a:lnTo>
                          <a:lnTo>
                            <a:pt x="26" y="29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6"/>
                          </a:lnTo>
                          <a:lnTo>
                            <a:pt x="29" y="26"/>
                          </a:lnTo>
                          <a:lnTo>
                            <a:pt x="29" y="26"/>
                          </a:lnTo>
                          <a:lnTo>
                            <a:pt x="29" y="26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29" y="24"/>
                          </a:lnTo>
                          <a:lnTo>
                            <a:pt x="29" y="23"/>
                          </a:lnTo>
                          <a:lnTo>
                            <a:pt x="30" y="23"/>
                          </a:lnTo>
                          <a:lnTo>
                            <a:pt x="30" y="23"/>
                          </a:lnTo>
                          <a:lnTo>
                            <a:pt x="30" y="23"/>
                          </a:lnTo>
                          <a:lnTo>
                            <a:pt x="30" y="21"/>
                          </a:lnTo>
                          <a:lnTo>
                            <a:pt x="30" y="21"/>
                          </a:lnTo>
                          <a:lnTo>
                            <a:pt x="30" y="21"/>
                          </a:lnTo>
                          <a:lnTo>
                            <a:pt x="30" y="21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8"/>
                          </a:lnTo>
                          <a:lnTo>
                            <a:pt x="32" y="18"/>
                          </a:lnTo>
                          <a:lnTo>
                            <a:pt x="32" y="17"/>
                          </a:lnTo>
                          <a:lnTo>
                            <a:pt x="32" y="17"/>
                          </a:lnTo>
                          <a:lnTo>
                            <a:pt x="32" y="17"/>
                          </a:lnTo>
                          <a:lnTo>
                            <a:pt x="32" y="17"/>
                          </a:lnTo>
                          <a:lnTo>
                            <a:pt x="32" y="16"/>
                          </a:lnTo>
                          <a:lnTo>
                            <a:pt x="32" y="16"/>
                          </a:lnTo>
                          <a:lnTo>
                            <a:pt x="32" y="16"/>
                          </a:lnTo>
                          <a:lnTo>
                            <a:pt x="32" y="16"/>
                          </a:lnTo>
                          <a:lnTo>
                            <a:pt x="32" y="14"/>
                          </a:lnTo>
                          <a:lnTo>
                            <a:pt x="32" y="14"/>
                          </a:lnTo>
                          <a:lnTo>
                            <a:pt x="32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30" y="11"/>
                          </a:lnTo>
                          <a:lnTo>
                            <a:pt x="30" y="10"/>
                          </a:lnTo>
                          <a:lnTo>
                            <a:pt x="30" y="10"/>
                          </a:lnTo>
                          <a:lnTo>
                            <a:pt x="30" y="10"/>
                          </a:lnTo>
                          <a:lnTo>
                            <a:pt x="29" y="10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9" y="8"/>
                          </a:lnTo>
                          <a:lnTo>
                            <a:pt x="29" y="7"/>
                          </a:lnTo>
                          <a:lnTo>
                            <a:pt x="29" y="7"/>
                          </a:lnTo>
                          <a:lnTo>
                            <a:pt x="29" y="7"/>
                          </a:lnTo>
                          <a:lnTo>
                            <a:pt x="27" y="7"/>
                          </a:lnTo>
                          <a:lnTo>
                            <a:pt x="27" y="5"/>
                          </a:lnTo>
                          <a:lnTo>
                            <a:pt x="27" y="5"/>
                          </a:lnTo>
                          <a:lnTo>
                            <a:pt x="27" y="5"/>
                          </a:lnTo>
                          <a:lnTo>
                            <a:pt x="27" y="5"/>
                          </a:lnTo>
                          <a:lnTo>
                            <a:pt x="26" y="5"/>
                          </a:lnTo>
                          <a:lnTo>
                            <a:pt x="26" y="5"/>
                          </a:lnTo>
                          <a:lnTo>
                            <a:pt x="26" y="4"/>
                          </a:lnTo>
                          <a:lnTo>
                            <a:pt x="26" y="4"/>
                          </a:lnTo>
                          <a:lnTo>
                            <a:pt x="26" y="4"/>
                          </a:lnTo>
                          <a:lnTo>
                            <a:pt x="26" y="4"/>
                          </a:lnTo>
                          <a:lnTo>
                            <a:pt x="25" y="4"/>
                          </a:lnTo>
                          <a:lnTo>
                            <a:pt x="25" y="3"/>
                          </a:lnTo>
                          <a:lnTo>
                            <a:pt x="25" y="3"/>
                          </a:lnTo>
                          <a:lnTo>
                            <a:pt x="25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1"/>
                          </a:lnTo>
                          <a:lnTo>
                            <a:pt x="22" y="1"/>
                          </a:lnTo>
                          <a:lnTo>
                            <a:pt x="22" y="1"/>
                          </a:lnTo>
                          <a:lnTo>
                            <a:pt x="22" y="1"/>
                          </a:lnTo>
                          <a:lnTo>
                            <a:pt x="22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19" y="1"/>
                          </a:lnTo>
                          <a:lnTo>
                            <a:pt x="19" y="1"/>
                          </a:lnTo>
                          <a:lnTo>
                            <a:pt x="19" y="0"/>
                          </a:lnTo>
                          <a:lnTo>
                            <a:pt x="19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1"/>
                          </a:lnTo>
                          <a:lnTo>
                            <a:pt x="12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9" y="1"/>
                          </a:lnTo>
                          <a:lnTo>
                            <a:pt x="9" y="1"/>
                          </a:lnTo>
                          <a:lnTo>
                            <a:pt x="9" y="3"/>
                          </a:lnTo>
                          <a:lnTo>
                            <a:pt x="9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6" y="3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6" y="4"/>
                          </a:lnTo>
                          <a:lnTo>
                            <a:pt x="4" y="4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4" y="5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2" y="8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2" y="10"/>
                          </a:lnTo>
                          <a:lnTo>
                            <a:pt x="2" y="10"/>
                          </a:lnTo>
                          <a:lnTo>
                            <a:pt x="2" y="10"/>
                          </a:lnTo>
                          <a:lnTo>
                            <a:pt x="2" y="11"/>
                          </a:lnTo>
                          <a:lnTo>
                            <a:pt x="2" y="11"/>
                          </a:lnTo>
                          <a:lnTo>
                            <a:pt x="2" y="11"/>
                          </a:lnTo>
                          <a:lnTo>
                            <a:pt x="2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69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65" y="13286"/>
                      <a:ext cx="1" cy="37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0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6065" y="13696"/>
                      <a:ext cx="75" cy="68"/>
                    </a:xfrm>
                    <a:custGeom>
                      <a:avLst/>
                      <a:gdLst>
                        <a:gd name="T0" fmla="*/ 0 w 40"/>
                        <a:gd name="T1" fmla="*/ 0 h 68"/>
                        <a:gd name="T2" fmla="*/ 0 w 40"/>
                        <a:gd name="T3" fmla="*/ 68 h 68"/>
                        <a:gd name="T4" fmla="*/ 20 w 40"/>
                        <a:gd name="T5" fmla="*/ 68 h 68"/>
                        <a:gd name="T6" fmla="*/ 40 w 40"/>
                        <a:gd name="T7" fmla="*/ 60 h 68"/>
                        <a:gd name="T8" fmla="*/ 30 w 40"/>
                        <a:gd name="T9" fmla="*/ 45 h 68"/>
                        <a:gd name="T10" fmla="*/ 30 w 40"/>
                        <a:gd name="T11" fmla="*/ 37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0" h="68">
                          <a:moveTo>
                            <a:pt x="0" y="0"/>
                          </a:moveTo>
                          <a:lnTo>
                            <a:pt x="0" y="68"/>
                          </a:lnTo>
                          <a:lnTo>
                            <a:pt x="20" y="68"/>
                          </a:lnTo>
                          <a:lnTo>
                            <a:pt x="40" y="60"/>
                          </a:lnTo>
                          <a:lnTo>
                            <a:pt x="30" y="45"/>
                          </a:lnTo>
                          <a:lnTo>
                            <a:pt x="30" y="3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1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6040" y="13663"/>
                      <a:ext cx="51" cy="26"/>
                    </a:xfrm>
                    <a:custGeom>
                      <a:avLst/>
                      <a:gdLst>
                        <a:gd name="T0" fmla="*/ 1 w 27"/>
                        <a:gd name="T1" fmla="*/ 11 h 26"/>
                        <a:gd name="T2" fmla="*/ 1 w 27"/>
                        <a:gd name="T3" fmla="*/ 10 h 26"/>
                        <a:gd name="T4" fmla="*/ 1 w 27"/>
                        <a:gd name="T5" fmla="*/ 9 h 26"/>
                        <a:gd name="T6" fmla="*/ 2 w 27"/>
                        <a:gd name="T7" fmla="*/ 7 h 26"/>
                        <a:gd name="T8" fmla="*/ 2 w 27"/>
                        <a:gd name="T9" fmla="*/ 6 h 26"/>
                        <a:gd name="T10" fmla="*/ 4 w 27"/>
                        <a:gd name="T11" fmla="*/ 4 h 26"/>
                        <a:gd name="T12" fmla="*/ 5 w 27"/>
                        <a:gd name="T13" fmla="*/ 3 h 26"/>
                        <a:gd name="T14" fmla="*/ 7 w 27"/>
                        <a:gd name="T15" fmla="*/ 3 h 26"/>
                        <a:gd name="T16" fmla="*/ 7 w 27"/>
                        <a:gd name="T17" fmla="*/ 1 h 26"/>
                        <a:gd name="T18" fmla="*/ 8 w 27"/>
                        <a:gd name="T19" fmla="*/ 1 h 26"/>
                        <a:gd name="T20" fmla="*/ 10 w 27"/>
                        <a:gd name="T21" fmla="*/ 0 h 26"/>
                        <a:gd name="T22" fmla="*/ 13 w 27"/>
                        <a:gd name="T23" fmla="*/ 0 h 26"/>
                        <a:gd name="T24" fmla="*/ 13 w 27"/>
                        <a:gd name="T25" fmla="*/ 0 h 26"/>
                        <a:gd name="T26" fmla="*/ 15 w 27"/>
                        <a:gd name="T27" fmla="*/ 0 h 26"/>
                        <a:gd name="T28" fmla="*/ 17 w 27"/>
                        <a:gd name="T29" fmla="*/ 0 h 26"/>
                        <a:gd name="T30" fmla="*/ 18 w 27"/>
                        <a:gd name="T31" fmla="*/ 1 h 26"/>
                        <a:gd name="T32" fmla="*/ 20 w 27"/>
                        <a:gd name="T33" fmla="*/ 1 h 26"/>
                        <a:gd name="T34" fmla="*/ 21 w 27"/>
                        <a:gd name="T35" fmla="*/ 3 h 26"/>
                        <a:gd name="T36" fmla="*/ 23 w 27"/>
                        <a:gd name="T37" fmla="*/ 4 h 26"/>
                        <a:gd name="T38" fmla="*/ 23 w 27"/>
                        <a:gd name="T39" fmla="*/ 4 h 26"/>
                        <a:gd name="T40" fmla="*/ 24 w 27"/>
                        <a:gd name="T41" fmla="*/ 6 h 26"/>
                        <a:gd name="T42" fmla="*/ 25 w 27"/>
                        <a:gd name="T43" fmla="*/ 7 h 26"/>
                        <a:gd name="T44" fmla="*/ 25 w 27"/>
                        <a:gd name="T45" fmla="*/ 9 h 26"/>
                        <a:gd name="T46" fmla="*/ 25 w 27"/>
                        <a:gd name="T47" fmla="*/ 10 h 26"/>
                        <a:gd name="T48" fmla="*/ 25 w 27"/>
                        <a:gd name="T49" fmla="*/ 11 h 26"/>
                        <a:gd name="T50" fmla="*/ 27 w 27"/>
                        <a:gd name="T51" fmla="*/ 13 h 26"/>
                        <a:gd name="T52" fmla="*/ 25 w 27"/>
                        <a:gd name="T53" fmla="*/ 16 h 26"/>
                        <a:gd name="T54" fmla="*/ 25 w 27"/>
                        <a:gd name="T55" fmla="*/ 17 h 26"/>
                        <a:gd name="T56" fmla="*/ 25 w 27"/>
                        <a:gd name="T57" fmla="*/ 19 h 26"/>
                        <a:gd name="T58" fmla="*/ 24 w 27"/>
                        <a:gd name="T59" fmla="*/ 20 h 26"/>
                        <a:gd name="T60" fmla="*/ 24 w 27"/>
                        <a:gd name="T61" fmla="*/ 21 h 26"/>
                        <a:gd name="T62" fmla="*/ 23 w 27"/>
                        <a:gd name="T63" fmla="*/ 21 h 26"/>
                        <a:gd name="T64" fmla="*/ 21 w 27"/>
                        <a:gd name="T65" fmla="*/ 23 h 26"/>
                        <a:gd name="T66" fmla="*/ 20 w 27"/>
                        <a:gd name="T67" fmla="*/ 24 h 26"/>
                        <a:gd name="T68" fmla="*/ 18 w 27"/>
                        <a:gd name="T69" fmla="*/ 24 h 26"/>
                        <a:gd name="T70" fmla="*/ 17 w 27"/>
                        <a:gd name="T71" fmla="*/ 26 h 26"/>
                        <a:gd name="T72" fmla="*/ 15 w 27"/>
                        <a:gd name="T73" fmla="*/ 26 h 26"/>
                        <a:gd name="T74" fmla="*/ 14 w 27"/>
                        <a:gd name="T75" fmla="*/ 26 h 26"/>
                        <a:gd name="T76" fmla="*/ 13 w 27"/>
                        <a:gd name="T77" fmla="*/ 26 h 26"/>
                        <a:gd name="T78" fmla="*/ 11 w 27"/>
                        <a:gd name="T79" fmla="*/ 26 h 26"/>
                        <a:gd name="T80" fmla="*/ 10 w 27"/>
                        <a:gd name="T81" fmla="*/ 26 h 26"/>
                        <a:gd name="T82" fmla="*/ 8 w 27"/>
                        <a:gd name="T83" fmla="*/ 24 h 26"/>
                        <a:gd name="T84" fmla="*/ 7 w 27"/>
                        <a:gd name="T85" fmla="*/ 24 h 26"/>
                        <a:gd name="T86" fmla="*/ 5 w 27"/>
                        <a:gd name="T87" fmla="*/ 23 h 26"/>
                        <a:gd name="T88" fmla="*/ 4 w 27"/>
                        <a:gd name="T89" fmla="*/ 21 h 26"/>
                        <a:gd name="T90" fmla="*/ 2 w 27"/>
                        <a:gd name="T91" fmla="*/ 21 h 26"/>
                        <a:gd name="T92" fmla="*/ 2 w 27"/>
                        <a:gd name="T93" fmla="*/ 20 h 26"/>
                        <a:gd name="T94" fmla="*/ 1 w 27"/>
                        <a:gd name="T95" fmla="*/ 19 h 26"/>
                        <a:gd name="T96" fmla="*/ 1 w 27"/>
                        <a:gd name="T97" fmla="*/ 17 h 26"/>
                        <a:gd name="T98" fmla="*/ 1 w 27"/>
                        <a:gd name="T99" fmla="*/ 16 h 26"/>
                        <a:gd name="T100" fmla="*/ 0 w 27"/>
                        <a:gd name="T101" fmla="*/ 13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7" h="26">
                          <a:moveTo>
                            <a:pt x="0" y="13"/>
                          </a:move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1" y="11"/>
                          </a:lnTo>
                          <a:lnTo>
                            <a:pt x="1" y="11"/>
                          </a:lnTo>
                          <a:lnTo>
                            <a:pt x="1" y="11"/>
                          </a:lnTo>
                          <a:lnTo>
                            <a:pt x="1" y="11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7"/>
                          </a:lnTo>
                          <a:lnTo>
                            <a:pt x="1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1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1"/>
                          </a:lnTo>
                          <a:lnTo>
                            <a:pt x="18" y="1"/>
                          </a:lnTo>
                          <a:lnTo>
                            <a:pt x="18" y="1"/>
                          </a:lnTo>
                          <a:lnTo>
                            <a:pt x="18" y="1"/>
                          </a:lnTo>
                          <a:lnTo>
                            <a:pt x="18" y="1"/>
                          </a:lnTo>
                          <a:lnTo>
                            <a:pt x="18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1"/>
                          </a:lnTo>
                          <a:lnTo>
                            <a:pt x="20" y="3"/>
                          </a:lnTo>
                          <a:lnTo>
                            <a:pt x="20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1" y="3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3" y="4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6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24" y="7"/>
                          </a:lnTo>
                          <a:lnTo>
                            <a:pt x="25" y="7"/>
                          </a:lnTo>
                          <a:lnTo>
                            <a:pt x="25" y="7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5" y="9"/>
                          </a:lnTo>
                          <a:lnTo>
                            <a:pt x="25" y="10"/>
                          </a:lnTo>
                          <a:lnTo>
                            <a:pt x="25" y="10"/>
                          </a:lnTo>
                          <a:lnTo>
                            <a:pt x="25" y="10"/>
                          </a:lnTo>
                          <a:lnTo>
                            <a:pt x="25" y="10"/>
                          </a:lnTo>
                          <a:lnTo>
                            <a:pt x="25" y="11"/>
                          </a:lnTo>
                          <a:lnTo>
                            <a:pt x="25" y="11"/>
                          </a:lnTo>
                          <a:lnTo>
                            <a:pt x="25" y="11"/>
                          </a:lnTo>
                          <a:lnTo>
                            <a:pt x="25" y="11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lnTo>
                            <a:pt x="27" y="14"/>
                          </a:lnTo>
                          <a:lnTo>
                            <a:pt x="25" y="14"/>
                          </a:lnTo>
                          <a:lnTo>
                            <a:pt x="25" y="14"/>
                          </a:lnTo>
                          <a:lnTo>
                            <a:pt x="25" y="14"/>
                          </a:lnTo>
                          <a:lnTo>
                            <a:pt x="25" y="16"/>
                          </a:lnTo>
                          <a:lnTo>
                            <a:pt x="25" y="16"/>
                          </a:lnTo>
                          <a:lnTo>
                            <a:pt x="25" y="16"/>
                          </a:lnTo>
                          <a:lnTo>
                            <a:pt x="25" y="16"/>
                          </a:lnTo>
                          <a:lnTo>
                            <a:pt x="25" y="16"/>
                          </a:lnTo>
                          <a:lnTo>
                            <a:pt x="25" y="17"/>
                          </a:lnTo>
                          <a:lnTo>
                            <a:pt x="25" y="17"/>
                          </a:lnTo>
                          <a:lnTo>
                            <a:pt x="25" y="17"/>
                          </a:lnTo>
                          <a:lnTo>
                            <a:pt x="25" y="17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5" y="19"/>
                          </a:lnTo>
                          <a:lnTo>
                            <a:pt x="24" y="19"/>
                          </a:lnTo>
                          <a:lnTo>
                            <a:pt x="24" y="19"/>
                          </a:lnTo>
                          <a:lnTo>
                            <a:pt x="24" y="20"/>
                          </a:lnTo>
                          <a:lnTo>
                            <a:pt x="24" y="20"/>
                          </a:lnTo>
                          <a:lnTo>
                            <a:pt x="24" y="20"/>
                          </a:lnTo>
                          <a:lnTo>
                            <a:pt x="24" y="20"/>
                          </a:lnTo>
                          <a:lnTo>
                            <a:pt x="24" y="20"/>
                          </a:lnTo>
                          <a:lnTo>
                            <a:pt x="24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3" y="23"/>
                          </a:lnTo>
                          <a:lnTo>
                            <a:pt x="21" y="23"/>
                          </a:lnTo>
                          <a:lnTo>
                            <a:pt x="21" y="23"/>
                          </a:lnTo>
                          <a:lnTo>
                            <a:pt x="21" y="23"/>
                          </a:lnTo>
                          <a:lnTo>
                            <a:pt x="21" y="23"/>
                          </a:lnTo>
                          <a:lnTo>
                            <a:pt x="21" y="23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20" y="24"/>
                          </a:lnTo>
                          <a:lnTo>
                            <a:pt x="18" y="24"/>
                          </a:lnTo>
                          <a:lnTo>
                            <a:pt x="18" y="24"/>
                          </a:lnTo>
                          <a:lnTo>
                            <a:pt x="18" y="24"/>
                          </a:lnTo>
                          <a:lnTo>
                            <a:pt x="18" y="24"/>
                          </a:lnTo>
                          <a:lnTo>
                            <a:pt x="18" y="26"/>
                          </a:lnTo>
                          <a:lnTo>
                            <a:pt x="17" y="26"/>
                          </a:lnTo>
                          <a:lnTo>
                            <a:pt x="17" y="26"/>
                          </a:lnTo>
                          <a:lnTo>
                            <a:pt x="17" y="26"/>
                          </a:lnTo>
                          <a:lnTo>
                            <a:pt x="17" y="26"/>
                          </a:lnTo>
                          <a:lnTo>
                            <a:pt x="17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4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3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1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10" y="26"/>
                          </a:lnTo>
                          <a:lnTo>
                            <a:pt x="8" y="26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8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7" y="24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5" y="23"/>
                          </a:lnTo>
                          <a:lnTo>
                            <a:pt x="4" y="23"/>
                          </a:lnTo>
                          <a:lnTo>
                            <a:pt x="4" y="21"/>
                          </a:lnTo>
                          <a:lnTo>
                            <a:pt x="4" y="21"/>
                          </a:lnTo>
                          <a:lnTo>
                            <a:pt x="4" y="21"/>
                          </a:lnTo>
                          <a:lnTo>
                            <a:pt x="4" y="21"/>
                          </a:lnTo>
                          <a:lnTo>
                            <a:pt x="4" y="21"/>
                          </a:lnTo>
                          <a:lnTo>
                            <a:pt x="4" y="21"/>
                          </a:lnTo>
                          <a:lnTo>
                            <a:pt x="2" y="21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20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9"/>
                          </a:lnTo>
                          <a:lnTo>
                            <a:pt x="1" y="17"/>
                          </a:lnTo>
                          <a:lnTo>
                            <a:pt x="1" y="17"/>
                          </a:lnTo>
                          <a:lnTo>
                            <a:pt x="1" y="17"/>
                          </a:lnTo>
                          <a:lnTo>
                            <a:pt x="1" y="17"/>
                          </a:lnTo>
                          <a:lnTo>
                            <a:pt x="1" y="16"/>
                          </a:lnTo>
                          <a:lnTo>
                            <a:pt x="1" y="16"/>
                          </a:lnTo>
                          <a:lnTo>
                            <a:pt x="1" y="16"/>
                          </a:lnTo>
                          <a:lnTo>
                            <a:pt x="1" y="16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0" y="14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2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716" y="12571"/>
                      <a:ext cx="5842" cy="278"/>
                    </a:xfrm>
                    <a:custGeom>
                      <a:avLst/>
                      <a:gdLst>
                        <a:gd name="T0" fmla="*/ 0 w 5842"/>
                        <a:gd name="T1" fmla="*/ 0 h 278"/>
                        <a:gd name="T2" fmla="*/ 89 w 5842"/>
                        <a:gd name="T3" fmla="*/ 68 h 278"/>
                        <a:gd name="T4" fmla="*/ 159 w 5842"/>
                        <a:gd name="T5" fmla="*/ 68 h 278"/>
                        <a:gd name="T6" fmla="*/ 261 w 5842"/>
                        <a:gd name="T7" fmla="*/ 68 h 278"/>
                        <a:gd name="T8" fmla="*/ 290 w 5842"/>
                        <a:gd name="T9" fmla="*/ 68 h 278"/>
                        <a:gd name="T10" fmla="*/ 379 w 5842"/>
                        <a:gd name="T11" fmla="*/ 90 h 278"/>
                        <a:gd name="T12" fmla="*/ 420 w 5842"/>
                        <a:gd name="T13" fmla="*/ 134 h 278"/>
                        <a:gd name="T14" fmla="*/ 420 w 5842"/>
                        <a:gd name="T15" fmla="*/ 173 h 278"/>
                        <a:gd name="T16" fmla="*/ 552 w 5842"/>
                        <a:gd name="T17" fmla="*/ 195 h 278"/>
                        <a:gd name="T18" fmla="*/ 1018 w 5842"/>
                        <a:gd name="T19" fmla="*/ 239 h 278"/>
                        <a:gd name="T20" fmla="*/ 1655 w 5842"/>
                        <a:gd name="T21" fmla="*/ 255 h 278"/>
                        <a:gd name="T22" fmla="*/ 3353 w 5842"/>
                        <a:gd name="T23" fmla="*/ 278 h 278"/>
                        <a:gd name="T24" fmla="*/ 4995 w 5842"/>
                        <a:gd name="T25" fmla="*/ 239 h 278"/>
                        <a:gd name="T26" fmla="*/ 5661 w 5842"/>
                        <a:gd name="T27" fmla="*/ 218 h 278"/>
                        <a:gd name="T28" fmla="*/ 5842 w 5842"/>
                        <a:gd name="T29" fmla="*/ 194 h 2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5842" h="278">
                          <a:moveTo>
                            <a:pt x="0" y="0"/>
                          </a:moveTo>
                          <a:lnTo>
                            <a:pt x="89" y="68"/>
                          </a:lnTo>
                          <a:lnTo>
                            <a:pt x="159" y="68"/>
                          </a:lnTo>
                          <a:lnTo>
                            <a:pt x="261" y="68"/>
                          </a:lnTo>
                          <a:lnTo>
                            <a:pt x="290" y="68"/>
                          </a:lnTo>
                          <a:lnTo>
                            <a:pt x="379" y="90"/>
                          </a:lnTo>
                          <a:lnTo>
                            <a:pt x="420" y="134"/>
                          </a:lnTo>
                          <a:lnTo>
                            <a:pt x="420" y="173"/>
                          </a:lnTo>
                          <a:lnTo>
                            <a:pt x="552" y="195"/>
                          </a:lnTo>
                          <a:lnTo>
                            <a:pt x="1018" y="239"/>
                          </a:lnTo>
                          <a:lnTo>
                            <a:pt x="1655" y="255"/>
                          </a:lnTo>
                          <a:lnTo>
                            <a:pt x="3353" y="278"/>
                          </a:lnTo>
                          <a:lnTo>
                            <a:pt x="4995" y="239"/>
                          </a:lnTo>
                          <a:lnTo>
                            <a:pt x="5661" y="218"/>
                          </a:lnTo>
                          <a:lnTo>
                            <a:pt x="5842" y="19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3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7900" y="13163"/>
                      <a:ext cx="57" cy="33"/>
                    </a:xfrm>
                    <a:custGeom>
                      <a:avLst/>
                      <a:gdLst>
                        <a:gd name="T0" fmla="*/ 0 w 30"/>
                        <a:gd name="T1" fmla="*/ 17 h 33"/>
                        <a:gd name="T2" fmla="*/ 0 w 30"/>
                        <a:gd name="T3" fmla="*/ 20 h 33"/>
                        <a:gd name="T4" fmla="*/ 0 w 30"/>
                        <a:gd name="T5" fmla="*/ 22 h 33"/>
                        <a:gd name="T6" fmla="*/ 1 w 30"/>
                        <a:gd name="T7" fmla="*/ 25 h 33"/>
                        <a:gd name="T8" fmla="*/ 2 w 30"/>
                        <a:gd name="T9" fmla="*/ 26 h 33"/>
                        <a:gd name="T10" fmla="*/ 2 w 30"/>
                        <a:gd name="T11" fmla="*/ 27 h 33"/>
                        <a:gd name="T12" fmla="*/ 4 w 30"/>
                        <a:gd name="T13" fmla="*/ 29 h 33"/>
                        <a:gd name="T14" fmla="*/ 5 w 30"/>
                        <a:gd name="T15" fmla="*/ 30 h 33"/>
                        <a:gd name="T16" fmla="*/ 7 w 30"/>
                        <a:gd name="T17" fmla="*/ 30 h 33"/>
                        <a:gd name="T18" fmla="*/ 8 w 30"/>
                        <a:gd name="T19" fmla="*/ 32 h 33"/>
                        <a:gd name="T20" fmla="*/ 11 w 30"/>
                        <a:gd name="T21" fmla="*/ 33 h 33"/>
                        <a:gd name="T22" fmla="*/ 13 w 30"/>
                        <a:gd name="T23" fmla="*/ 33 h 33"/>
                        <a:gd name="T24" fmla="*/ 14 w 30"/>
                        <a:gd name="T25" fmla="*/ 33 h 33"/>
                        <a:gd name="T26" fmla="*/ 17 w 30"/>
                        <a:gd name="T27" fmla="*/ 33 h 33"/>
                        <a:gd name="T28" fmla="*/ 18 w 30"/>
                        <a:gd name="T29" fmla="*/ 32 h 33"/>
                        <a:gd name="T30" fmla="*/ 20 w 30"/>
                        <a:gd name="T31" fmla="*/ 32 h 33"/>
                        <a:gd name="T32" fmla="*/ 21 w 30"/>
                        <a:gd name="T33" fmla="*/ 30 h 33"/>
                        <a:gd name="T34" fmla="*/ 24 w 30"/>
                        <a:gd name="T35" fmla="*/ 30 h 33"/>
                        <a:gd name="T36" fmla="*/ 25 w 30"/>
                        <a:gd name="T37" fmla="*/ 29 h 33"/>
                        <a:gd name="T38" fmla="*/ 27 w 30"/>
                        <a:gd name="T39" fmla="*/ 26 h 33"/>
                        <a:gd name="T40" fmla="*/ 27 w 30"/>
                        <a:gd name="T41" fmla="*/ 26 h 33"/>
                        <a:gd name="T42" fmla="*/ 28 w 30"/>
                        <a:gd name="T43" fmla="*/ 23 h 33"/>
                        <a:gd name="T44" fmla="*/ 30 w 30"/>
                        <a:gd name="T45" fmla="*/ 22 h 33"/>
                        <a:gd name="T46" fmla="*/ 30 w 30"/>
                        <a:gd name="T47" fmla="*/ 19 h 33"/>
                        <a:gd name="T48" fmla="*/ 30 w 30"/>
                        <a:gd name="T49" fmla="*/ 17 h 33"/>
                        <a:gd name="T50" fmla="*/ 30 w 30"/>
                        <a:gd name="T51" fmla="*/ 16 h 33"/>
                        <a:gd name="T52" fmla="*/ 30 w 30"/>
                        <a:gd name="T53" fmla="*/ 13 h 33"/>
                        <a:gd name="T54" fmla="*/ 30 w 30"/>
                        <a:gd name="T55" fmla="*/ 12 h 33"/>
                        <a:gd name="T56" fmla="*/ 28 w 30"/>
                        <a:gd name="T57" fmla="*/ 10 h 33"/>
                        <a:gd name="T58" fmla="*/ 28 w 30"/>
                        <a:gd name="T59" fmla="*/ 9 h 33"/>
                        <a:gd name="T60" fmla="*/ 27 w 30"/>
                        <a:gd name="T61" fmla="*/ 7 h 33"/>
                        <a:gd name="T62" fmla="*/ 25 w 30"/>
                        <a:gd name="T63" fmla="*/ 4 h 33"/>
                        <a:gd name="T64" fmla="*/ 24 w 30"/>
                        <a:gd name="T65" fmla="*/ 4 h 33"/>
                        <a:gd name="T66" fmla="*/ 23 w 30"/>
                        <a:gd name="T67" fmla="*/ 3 h 33"/>
                        <a:gd name="T68" fmla="*/ 21 w 30"/>
                        <a:gd name="T69" fmla="*/ 2 h 33"/>
                        <a:gd name="T70" fmla="*/ 18 w 30"/>
                        <a:gd name="T71" fmla="*/ 0 h 33"/>
                        <a:gd name="T72" fmla="*/ 17 w 30"/>
                        <a:gd name="T73" fmla="*/ 0 h 33"/>
                        <a:gd name="T74" fmla="*/ 15 w 30"/>
                        <a:gd name="T75" fmla="*/ 0 h 33"/>
                        <a:gd name="T76" fmla="*/ 13 w 30"/>
                        <a:gd name="T77" fmla="*/ 0 h 33"/>
                        <a:gd name="T78" fmla="*/ 11 w 30"/>
                        <a:gd name="T79" fmla="*/ 0 h 33"/>
                        <a:gd name="T80" fmla="*/ 10 w 30"/>
                        <a:gd name="T81" fmla="*/ 0 h 33"/>
                        <a:gd name="T82" fmla="*/ 8 w 30"/>
                        <a:gd name="T83" fmla="*/ 2 h 33"/>
                        <a:gd name="T84" fmla="*/ 7 w 30"/>
                        <a:gd name="T85" fmla="*/ 3 h 33"/>
                        <a:gd name="T86" fmla="*/ 5 w 30"/>
                        <a:gd name="T87" fmla="*/ 4 h 33"/>
                        <a:gd name="T88" fmla="*/ 4 w 30"/>
                        <a:gd name="T89" fmla="*/ 4 h 33"/>
                        <a:gd name="T90" fmla="*/ 2 w 30"/>
                        <a:gd name="T91" fmla="*/ 7 h 33"/>
                        <a:gd name="T92" fmla="*/ 1 w 30"/>
                        <a:gd name="T93" fmla="*/ 9 h 33"/>
                        <a:gd name="T94" fmla="*/ 1 w 30"/>
                        <a:gd name="T95" fmla="*/ 10 h 33"/>
                        <a:gd name="T96" fmla="*/ 0 w 30"/>
                        <a:gd name="T97" fmla="*/ 12 h 33"/>
                        <a:gd name="T98" fmla="*/ 0 w 30"/>
                        <a:gd name="T99" fmla="*/ 13 h 33"/>
                        <a:gd name="T100" fmla="*/ 0 w 30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8" y="33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30" y="22"/>
                          </a:lnTo>
                          <a:lnTo>
                            <a:pt x="30" y="22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1" y="7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4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6977" y="13190"/>
                      <a:ext cx="56" cy="33"/>
                    </a:xfrm>
                    <a:custGeom>
                      <a:avLst/>
                      <a:gdLst>
                        <a:gd name="T0" fmla="*/ 0 w 30"/>
                        <a:gd name="T1" fmla="*/ 17 h 33"/>
                        <a:gd name="T2" fmla="*/ 0 w 30"/>
                        <a:gd name="T3" fmla="*/ 20 h 33"/>
                        <a:gd name="T4" fmla="*/ 0 w 30"/>
                        <a:gd name="T5" fmla="*/ 22 h 33"/>
                        <a:gd name="T6" fmla="*/ 1 w 30"/>
                        <a:gd name="T7" fmla="*/ 25 h 33"/>
                        <a:gd name="T8" fmla="*/ 2 w 30"/>
                        <a:gd name="T9" fmla="*/ 26 h 33"/>
                        <a:gd name="T10" fmla="*/ 2 w 30"/>
                        <a:gd name="T11" fmla="*/ 27 h 33"/>
                        <a:gd name="T12" fmla="*/ 4 w 30"/>
                        <a:gd name="T13" fmla="*/ 29 h 33"/>
                        <a:gd name="T14" fmla="*/ 5 w 30"/>
                        <a:gd name="T15" fmla="*/ 30 h 33"/>
                        <a:gd name="T16" fmla="*/ 7 w 30"/>
                        <a:gd name="T17" fmla="*/ 30 h 33"/>
                        <a:gd name="T18" fmla="*/ 8 w 30"/>
                        <a:gd name="T19" fmla="*/ 32 h 33"/>
                        <a:gd name="T20" fmla="*/ 11 w 30"/>
                        <a:gd name="T21" fmla="*/ 33 h 33"/>
                        <a:gd name="T22" fmla="*/ 13 w 30"/>
                        <a:gd name="T23" fmla="*/ 33 h 33"/>
                        <a:gd name="T24" fmla="*/ 14 w 30"/>
                        <a:gd name="T25" fmla="*/ 33 h 33"/>
                        <a:gd name="T26" fmla="*/ 17 w 30"/>
                        <a:gd name="T27" fmla="*/ 33 h 33"/>
                        <a:gd name="T28" fmla="*/ 18 w 30"/>
                        <a:gd name="T29" fmla="*/ 32 h 33"/>
                        <a:gd name="T30" fmla="*/ 20 w 30"/>
                        <a:gd name="T31" fmla="*/ 32 h 33"/>
                        <a:gd name="T32" fmla="*/ 21 w 30"/>
                        <a:gd name="T33" fmla="*/ 30 h 33"/>
                        <a:gd name="T34" fmla="*/ 24 w 30"/>
                        <a:gd name="T35" fmla="*/ 30 h 33"/>
                        <a:gd name="T36" fmla="*/ 25 w 30"/>
                        <a:gd name="T37" fmla="*/ 29 h 33"/>
                        <a:gd name="T38" fmla="*/ 27 w 30"/>
                        <a:gd name="T39" fmla="*/ 26 h 33"/>
                        <a:gd name="T40" fmla="*/ 27 w 30"/>
                        <a:gd name="T41" fmla="*/ 26 h 33"/>
                        <a:gd name="T42" fmla="*/ 28 w 30"/>
                        <a:gd name="T43" fmla="*/ 23 h 33"/>
                        <a:gd name="T44" fmla="*/ 30 w 30"/>
                        <a:gd name="T45" fmla="*/ 22 h 33"/>
                        <a:gd name="T46" fmla="*/ 30 w 30"/>
                        <a:gd name="T47" fmla="*/ 19 h 33"/>
                        <a:gd name="T48" fmla="*/ 30 w 30"/>
                        <a:gd name="T49" fmla="*/ 17 h 33"/>
                        <a:gd name="T50" fmla="*/ 30 w 30"/>
                        <a:gd name="T51" fmla="*/ 16 h 33"/>
                        <a:gd name="T52" fmla="*/ 30 w 30"/>
                        <a:gd name="T53" fmla="*/ 13 h 33"/>
                        <a:gd name="T54" fmla="*/ 30 w 30"/>
                        <a:gd name="T55" fmla="*/ 12 h 33"/>
                        <a:gd name="T56" fmla="*/ 28 w 30"/>
                        <a:gd name="T57" fmla="*/ 10 h 33"/>
                        <a:gd name="T58" fmla="*/ 28 w 30"/>
                        <a:gd name="T59" fmla="*/ 9 h 33"/>
                        <a:gd name="T60" fmla="*/ 27 w 30"/>
                        <a:gd name="T61" fmla="*/ 7 h 33"/>
                        <a:gd name="T62" fmla="*/ 25 w 30"/>
                        <a:gd name="T63" fmla="*/ 4 h 33"/>
                        <a:gd name="T64" fmla="*/ 24 w 30"/>
                        <a:gd name="T65" fmla="*/ 4 h 33"/>
                        <a:gd name="T66" fmla="*/ 23 w 30"/>
                        <a:gd name="T67" fmla="*/ 3 h 33"/>
                        <a:gd name="T68" fmla="*/ 21 w 30"/>
                        <a:gd name="T69" fmla="*/ 2 h 33"/>
                        <a:gd name="T70" fmla="*/ 18 w 30"/>
                        <a:gd name="T71" fmla="*/ 0 h 33"/>
                        <a:gd name="T72" fmla="*/ 17 w 30"/>
                        <a:gd name="T73" fmla="*/ 0 h 33"/>
                        <a:gd name="T74" fmla="*/ 15 w 30"/>
                        <a:gd name="T75" fmla="*/ 0 h 33"/>
                        <a:gd name="T76" fmla="*/ 13 w 30"/>
                        <a:gd name="T77" fmla="*/ 0 h 33"/>
                        <a:gd name="T78" fmla="*/ 11 w 30"/>
                        <a:gd name="T79" fmla="*/ 0 h 33"/>
                        <a:gd name="T80" fmla="*/ 10 w 30"/>
                        <a:gd name="T81" fmla="*/ 0 h 33"/>
                        <a:gd name="T82" fmla="*/ 8 w 30"/>
                        <a:gd name="T83" fmla="*/ 2 h 33"/>
                        <a:gd name="T84" fmla="*/ 7 w 30"/>
                        <a:gd name="T85" fmla="*/ 3 h 33"/>
                        <a:gd name="T86" fmla="*/ 5 w 30"/>
                        <a:gd name="T87" fmla="*/ 4 h 33"/>
                        <a:gd name="T88" fmla="*/ 4 w 30"/>
                        <a:gd name="T89" fmla="*/ 4 h 33"/>
                        <a:gd name="T90" fmla="*/ 2 w 30"/>
                        <a:gd name="T91" fmla="*/ 7 h 33"/>
                        <a:gd name="T92" fmla="*/ 1 w 30"/>
                        <a:gd name="T93" fmla="*/ 9 h 33"/>
                        <a:gd name="T94" fmla="*/ 1 w 30"/>
                        <a:gd name="T95" fmla="*/ 10 h 33"/>
                        <a:gd name="T96" fmla="*/ 0 w 30"/>
                        <a:gd name="T97" fmla="*/ 12 h 33"/>
                        <a:gd name="T98" fmla="*/ 0 w 30"/>
                        <a:gd name="T99" fmla="*/ 13 h 33"/>
                        <a:gd name="T100" fmla="*/ 0 w 30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8" y="33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30" y="22"/>
                          </a:lnTo>
                          <a:lnTo>
                            <a:pt x="30" y="22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1" y="7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5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6042" y="13211"/>
                      <a:ext cx="57" cy="33"/>
                    </a:xfrm>
                    <a:custGeom>
                      <a:avLst/>
                      <a:gdLst>
                        <a:gd name="T0" fmla="*/ 0 w 30"/>
                        <a:gd name="T1" fmla="*/ 17 h 33"/>
                        <a:gd name="T2" fmla="*/ 0 w 30"/>
                        <a:gd name="T3" fmla="*/ 20 h 33"/>
                        <a:gd name="T4" fmla="*/ 0 w 30"/>
                        <a:gd name="T5" fmla="*/ 22 h 33"/>
                        <a:gd name="T6" fmla="*/ 1 w 30"/>
                        <a:gd name="T7" fmla="*/ 25 h 33"/>
                        <a:gd name="T8" fmla="*/ 2 w 30"/>
                        <a:gd name="T9" fmla="*/ 26 h 33"/>
                        <a:gd name="T10" fmla="*/ 2 w 30"/>
                        <a:gd name="T11" fmla="*/ 27 h 33"/>
                        <a:gd name="T12" fmla="*/ 4 w 30"/>
                        <a:gd name="T13" fmla="*/ 29 h 33"/>
                        <a:gd name="T14" fmla="*/ 5 w 30"/>
                        <a:gd name="T15" fmla="*/ 30 h 33"/>
                        <a:gd name="T16" fmla="*/ 7 w 30"/>
                        <a:gd name="T17" fmla="*/ 30 h 33"/>
                        <a:gd name="T18" fmla="*/ 8 w 30"/>
                        <a:gd name="T19" fmla="*/ 32 h 33"/>
                        <a:gd name="T20" fmla="*/ 11 w 30"/>
                        <a:gd name="T21" fmla="*/ 33 h 33"/>
                        <a:gd name="T22" fmla="*/ 13 w 30"/>
                        <a:gd name="T23" fmla="*/ 33 h 33"/>
                        <a:gd name="T24" fmla="*/ 14 w 30"/>
                        <a:gd name="T25" fmla="*/ 33 h 33"/>
                        <a:gd name="T26" fmla="*/ 17 w 30"/>
                        <a:gd name="T27" fmla="*/ 33 h 33"/>
                        <a:gd name="T28" fmla="*/ 18 w 30"/>
                        <a:gd name="T29" fmla="*/ 32 h 33"/>
                        <a:gd name="T30" fmla="*/ 20 w 30"/>
                        <a:gd name="T31" fmla="*/ 32 h 33"/>
                        <a:gd name="T32" fmla="*/ 21 w 30"/>
                        <a:gd name="T33" fmla="*/ 30 h 33"/>
                        <a:gd name="T34" fmla="*/ 24 w 30"/>
                        <a:gd name="T35" fmla="*/ 30 h 33"/>
                        <a:gd name="T36" fmla="*/ 25 w 30"/>
                        <a:gd name="T37" fmla="*/ 29 h 33"/>
                        <a:gd name="T38" fmla="*/ 27 w 30"/>
                        <a:gd name="T39" fmla="*/ 26 h 33"/>
                        <a:gd name="T40" fmla="*/ 27 w 30"/>
                        <a:gd name="T41" fmla="*/ 26 h 33"/>
                        <a:gd name="T42" fmla="*/ 28 w 30"/>
                        <a:gd name="T43" fmla="*/ 23 h 33"/>
                        <a:gd name="T44" fmla="*/ 30 w 30"/>
                        <a:gd name="T45" fmla="*/ 22 h 33"/>
                        <a:gd name="T46" fmla="*/ 30 w 30"/>
                        <a:gd name="T47" fmla="*/ 19 h 33"/>
                        <a:gd name="T48" fmla="*/ 30 w 30"/>
                        <a:gd name="T49" fmla="*/ 17 h 33"/>
                        <a:gd name="T50" fmla="*/ 30 w 30"/>
                        <a:gd name="T51" fmla="*/ 16 h 33"/>
                        <a:gd name="T52" fmla="*/ 30 w 30"/>
                        <a:gd name="T53" fmla="*/ 13 h 33"/>
                        <a:gd name="T54" fmla="*/ 30 w 30"/>
                        <a:gd name="T55" fmla="*/ 12 h 33"/>
                        <a:gd name="T56" fmla="*/ 28 w 30"/>
                        <a:gd name="T57" fmla="*/ 10 h 33"/>
                        <a:gd name="T58" fmla="*/ 28 w 30"/>
                        <a:gd name="T59" fmla="*/ 9 h 33"/>
                        <a:gd name="T60" fmla="*/ 27 w 30"/>
                        <a:gd name="T61" fmla="*/ 7 h 33"/>
                        <a:gd name="T62" fmla="*/ 25 w 30"/>
                        <a:gd name="T63" fmla="*/ 4 h 33"/>
                        <a:gd name="T64" fmla="*/ 24 w 30"/>
                        <a:gd name="T65" fmla="*/ 4 h 33"/>
                        <a:gd name="T66" fmla="*/ 23 w 30"/>
                        <a:gd name="T67" fmla="*/ 3 h 33"/>
                        <a:gd name="T68" fmla="*/ 21 w 30"/>
                        <a:gd name="T69" fmla="*/ 2 h 33"/>
                        <a:gd name="T70" fmla="*/ 18 w 30"/>
                        <a:gd name="T71" fmla="*/ 0 h 33"/>
                        <a:gd name="T72" fmla="*/ 17 w 30"/>
                        <a:gd name="T73" fmla="*/ 0 h 33"/>
                        <a:gd name="T74" fmla="*/ 15 w 30"/>
                        <a:gd name="T75" fmla="*/ 0 h 33"/>
                        <a:gd name="T76" fmla="*/ 13 w 30"/>
                        <a:gd name="T77" fmla="*/ 0 h 33"/>
                        <a:gd name="T78" fmla="*/ 11 w 30"/>
                        <a:gd name="T79" fmla="*/ 0 h 33"/>
                        <a:gd name="T80" fmla="*/ 10 w 30"/>
                        <a:gd name="T81" fmla="*/ 0 h 33"/>
                        <a:gd name="T82" fmla="*/ 8 w 30"/>
                        <a:gd name="T83" fmla="*/ 2 h 33"/>
                        <a:gd name="T84" fmla="*/ 7 w 30"/>
                        <a:gd name="T85" fmla="*/ 3 h 33"/>
                        <a:gd name="T86" fmla="*/ 5 w 30"/>
                        <a:gd name="T87" fmla="*/ 4 h 33"/>
                        <a:gd name="T88" fmla="*/ 4 w 30"/>
                        <a:gd name="T89" fmla="*/ 4 h 33"/>
                        <a:gd name="T90" fmla="*/ 2 w 30"/>
                        <a:gd name="T91" fmla="*/ 7 h 33"/>
                        <a:gd name="T92" fmla="*/ 1 w 30"/>
                        <a:gd name="T93" fmla="*/ 9 h 33"/>
                        <a:gd name="T94" fmla="*/ 1 w 30"/>
                        <a:gd name="T95" fmla="*/ 10 h 33"/>
                        <a:gd name="T96" fmla="*/ 0 w 30"/>
                        <a:gd name="T97" fmla="*/ 12 h 33"/>
                        <a:gd name="T98" fmla="*/ 0 w 30"/>
                        <a:gd name="T99" fmla="*/ 13 h 33"/>
                        <a:gd name="T100" fmla="*/ 0 w 30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8" y="33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30" y="22"/>
                          </a:lnTo>
                          <a:lnTo>
                            <a:pt x="30" y="22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1" y="7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6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5045" y="13247"/>
                      <a:ext cx="56" cy="33"/>
                    </a:xfrm>
                    <a:custGeom>
                      <a:avLst/>
                      <a:gdLst>
                        <a:gd name="T0" fmla="*/ 0 w 30"/>
                        <a:gd name="T1" fmla="*/ 17 h 33"/>
                        <a:gd name="T2" fmla="*/ 0 w 30"/>
                        <a:gd name="T3" fmla="*/ 20 h 33"/>
                        <a:gd name="T4" fmla="*/ 0 w 30"/>
                        <a:gd name="T5" fmla="*/ 22 h 33"/>
                        <a:gd name="T6" fmla="*/ 1 w 30"/>
                        <a:gd name="T7" fmla="*/ 25 h 33"/>
                        <a:gd name="T8" fmla="*/ 2 w 30"/>
                        <a:gd name="T9" fmla="*/ 26 h 33"/>
                        <a:gd name="T10" fmla="*/ 2 w 30"/>
                        <a:gd name="T11" fmla="*/ 27 h 33"/>
                        <a:gd name="T12" fmla="*/ 4 w 30"/>
                        <a:gd name="T13" fmla="*/ 29 h 33"/>
                        <a:gd name="T14" fmla="*/ 5 w 30"/>
                        <a:gd name="T15" fmla="*/ 30 h 33"/>
                        <a:gd name="T16" fmla="*/ 7 w 30"/>
                        <a:gd name="T17" fmla="*/ 30 h 33"/>
                        <a:gd name="T18" fmla="*/ 8 w 30"/>
                        <a:gd name="T19" fmla="*/ 32 h 33"/>
                        <a:gd name="T20" fmla="*/ 11 w 30"/>
                        <a:gd name="T21" fmla="*/ 33 h 33"/>
                        <a:gd name="T22" fmla="*/ 13 w 30"/>
                        <a:gd name="T23" fmla="*/ 33 h 33"/>
                        <a:gd name="T24" fmla="*/ 14 w 30"/>
                        <a:gd name="T25" fmla="*/ 33 h 33"/>
                        <a:gd name="T26" fmla="*/ 17 w 30"/>
                        <a:gd name="T27" fmla="*/ 33 h 33"/>
                        <a:gd name="T28" fmla="*/ 18 w 30"/>
                        <a:gd name="T29" fmla="*/ 32 h 33"/>
                        <a:gd name="T30" fmla="*/ 20 w 30"/>
                        <a:gd name="T31" fmla="*/ 32 h 33"/>
                        <a:gd name="T32" fmla="*/ 21 w 30"/>
                        <a:gd name="T33" fmla="*/ 30 h 33"/>
                        <a:gd name="T34" fmla="*/ 24 w 30"/>
                        <a:gd name="T35" fmla="*/ 30 h 33"/>
                        <a:gd name="T36" fmla="*/ 25 w 30"/>
                        <a:gd name="T37" fmla="*/ 29 h 33"/>
                        <a:gd name="T38" fmla="*/ 27 w 30"/>
                        <a:gd name="T39" fmla="*/ 26 h 33"/>
                        <a:gd name="T40" fmla="*/ 27 w 30"/>
                        <a:gd name="T41" fmla="*/ 26 h 33"/>
                        <a:gd name="T42" fmla="*/ 28 w 30"/>
                        <a:gd name="T43" fmla="*/ 23 h 33"/>
                        <a:gd name="T44" fmla="*/ 30 w 30"/>
                        <a:gd name="T45" fmla="*/ 22 h 33"/>
                        <a:gd name="T46" fmla="*/ 30 w 30"/>
                        <a:gd name="T47" fmla="*/ 19 h 33"/>
                        <a:gd name="T48" fmla="*/ 30 w 30"/>
                        <a:gd name="T49" fmla="*/ 17 h 33"/>
                        <a:gd name="T50" fmla="*/ 30 w 30"/>
                        <a:gd name="T51" fmla="*/ 16 h 33"/>
                        <a:gd name="T52" fmla="*/ 30 w 30"/>
                        <a:gd name="T53" fmla="*/ 13 h 33"/>
                        <a:gd name="T54" fmla="*/ 30 w 30"/>
                        <a:gd name="T55" fmla="*/ 12 h 33"/>
                        <a:gd name="T56" fmla="*/ 28 w 30"/>
                        <a:gd name="T57" fmla="*/ 10 h 33"/>
                        <a:gd name="T58" fmla="*/ 28 w 30"/>
                        <a:gd name="T59" fmla="*/ 9 h 33"/>
                        <a:gd name="T60" fmla="*/ 27 w 30"/>
                        <a:gd name="T61" fmla="*/ 7 h 33"/>
                        <a:gd name="T62" fmla="*/ 25 w 30"/>
                        <a:gd name="T63" fmla="*/ 4 h 33"/>
                        <a:gd name="T64" fmla="*/ 24 w 30"/>
                        <a:gd name="T65" fmla="*/ 4 h 33"/>
                        <a:gd name="T66" fmla="*/ 23 w 30"/>
                        <a:gd name="T67" fmla="*/ 3 h 33"/>
                        <a:gd name="T68" fmla="*/ 21 w 30"/>
                        <a:gd name="T69" fmla="*/ 2 h 33"/>
                        <a:gd name="T70" fmla="*/ 18 w 30"/>
                        <a:gd name="T71" fmla="*/ 0 h 33"/>
                        <a:gd name="T72" fmla="*/ 17 w 30"/>
                        <a:gd name="T73" fmla="*/ 0 h 33"/>
                        <a:gd name="T74" fmla="*/ 15 w 30"/>
                        <a:gd name="T75" fmla="*/ 0 h 33"/>
                        <a:gd name="T76" fmla="*/ 13 w 30"/>
                        <a:gd name="T77" fmla="*/ 0 h 33"/>
                        <a:gd name="T78" fmla="*/ 11 w 30"/>
                        <a:gd name="T79" fmla="*/ 0 h 33"/>
                        <a:gd name="T80" fmla="*/ 10 w 30"/>
                        <a:gd name="T81" fmla="*/ 0 h 33"/>
                        <a:gd name="T82" fmla="*/ 8 w 30"/>
                        <a:gd name="T83" fmla="*/ 2 h 33"/>
                        <a:gd name="T84" fmla="*/ 7 w 30"/>
                        <a:gd name="T85" fmla="*/ 3 h 33"/>
                        <a:gd name="T86" fmla="*/ 5 w 30"/>
                        <a:gd name="T87" fmla="*/ 4 h 33"/>
                        <a:gd name="T88" fmla="*/ 4 w 30"/>
                        <a:gd name="T89" fmla="*/ 4 h 33"/>
                        <a:gd name="T90" fmla="*/ 2 w 30"/>
                        <a:gd name="T91" fmla="*/ 7 h 33"/>
                        <a:gd name="T92" fmla="*/ 1 w 30"/>
                        <a:gd name="T93" fmla="*/ 9 h 33"/>
                        <a:gd name="T94" fmla="*/ 1 w 30"/>
                        <a:gd name="T95" fmla="*/ 10 h 33"/>
                        <a:gd name="T96" fmla="*/ 0 w 30"/>
                        <a:gd name="T97" fmla="*/ 12 h 33"/>
                        <a:gd name="T98" fmla="*/ 0 w 30"/>
                        <a:gd name="T99" fmla="*/ 13 h 33"/>
                        <a:gd name="T100" fmla="*/ 0 w 30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8" y="33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30" y="22"/>
                          </a:lnTo>
                          <a:lnTo>
                            <a:pt x="30" y="22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1" y="7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7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246" y="13184"/>
                      <a:ext cx="57" cy="33"/>
                    </a:xfrm>
                    <a:custGeom>
                      <a:avLst/>
                      <a:gdLst>
                        <a:gd name="T0" fmla="*/ 0 w 30"/>
                        <a:gd name="T1" fmla="*/ 17 h 33"/>
                        <a:gd name="T2" fmla="*/ 0 w 30"/>
                        <a:gd name="T3" fmla="*/ 20 h 33"/>
                        <a:gd name="T4" fmla="*/ 0 w 30"/>
                        <a:gd name="T5" fmla="*/ 22 h 33"/>
                        <a:gd name="T6" fmla="*/ 1 w 30"/>
                        <a:gd name="T7" fmla="*/ 25 h 33"/>
                        <a:gd name="T8" fmla="*/ 2 w 30"/>
                        <a:gd name="T9" fmla="*/ 26 h 33"/>
                        <a:gd name="T10" fmla="*/ 2 w 30"/>
                        <a:gd name="T11" fmla="*/ 27 h 33"/>
                        <a:gd name="T12" fmla="*/ 4 w 30"/>
                        <a:gd name="T13" fmla="*/ 29 h 33"/>
                        <a:gd name="T14" fmla="*/ 5 w 30"/>
                        <a:gd name="T15" fmla="*/ 30 h 33"/>
                        <a:gd name="T16" fmla="*/ 7 w 30"/>
                        <a:gd name="T17" fmla="*/ 30 h 33"/>
                        <a:gd name="T18" fmla="*/ 8 w 30"/>
                        <a:gd name="T19" fmla="*/ 32 h 33"/>
                        <a:gd name="T20" fmla="*/ 11 w 30"/>
                        <a:gd name="T21" fmla="*/ 33 h 33"/>
                        <a:gd name="T22" fmla="*/ 13 w 30"/>
                        <a:gd name="T23" fmla="*/ 33 h 33"/>
                        <a:gd name="T24" fmla="*/ 14 w 30"/>
                        <a:gd name="T25" fmla="*/ 33 h 33"/>
                        <a:gd name="T26" fmla="*/ 17 w 30"/>
                        <a:gd name="T27" fmla="*/ 33 h 33"/>
                        <a:gd name="T28" fmla="*/ 18 w 30"/>
                        <a:gd name="T29" fmla="*/ 32 h 33"/>
                        <a:gd name="T30" fmla="*/ 20 w 30"/>
                        <a:gd name="T31" fmla="*/ 32 h 33"/>
                        <a:gd name="T32" fmla="*/ 21 w 30"/>
                        <a:gd name="T33" fmla="*/ 30 h 33"/>
                        <a:gd name="T34" fmla="*/ 24 w 30"/>
                        <a:gd name="T35" fmla="*/ 30 h 33"/>
                        <a:gd name="T36" fmla="*/ 25 w 30"/>
                        <a:gd name="T37" fmla="*/ 29 h 33"/>
                        <a:gd name="T38" fmla="*/ 27 w 30"/>
                        <a:gd name="T39" fmla="*/ 26 h 33"/>
                        <a:gd name="T40" fmla="*/ 27 w 30"/>
                        <a:gd name="T41" fmla="*/ 26 h 33"/>
                        <a:gd name="T42" fmla="*/ 28 w 30"/>
                        <a:gd name="T43" fmla="*/ 23 h 33"/>
                        <a:gd name="T44" fmla="*/ 30 w 30"/>
                        <a:gd name="T45" fmla="*/ 22 h 33"/>
                        <a:gd name="T46" fmla="*/ 30 w 30"/>
                        <a:gd name="T47" fmla="*/ 19 h 33"/>
                        <a:gd name="T48" fmla="*/ 30 w 30"/>
                        <a:gd name="T49" fmla="*/ 17 h 33"/>
                        <a:gd name="T50" fmla="*/ 30 w 30"/>
                        <a:gd name="T51" fmla="*/ 16 h 33"/>
                        <a:gd name="T52" fmla="*/ 30 w 30"/>
                        <a:gd name="T53" fmla="*/ 13 h 33"/>
                        <a:gd name="T54" fmla="*/ 30 w 30"/>
                        <a:gd name="T55" fmla="*/ 12 h 33"/>
                        <a:gd name="T56" fmla="*/ 28 w 30"/>
                        <a:gd name="T57" fmla="*/ 10 h 33"/>
                        <a:gd name="T58" fmla="*/ 28 w 30"/>
                        <a:gd name="T59" fmla="*/ 9 h 33"/>
                        <a:gd name="T60" fmla="*/ 27 w 30"/>
                        <a:gd name="T61" fmla="*/ 7 h 33"/>
                        <a:gd name="T62" fmla="*/ 25 w 30"/>
                        <a:gd name="T63" fmla="*/ 4 h 33"/>
                        <a:gd name="T64" fmla="*/ 24 w 30"/>
                        <a:gd name="T65" fmla="*/ 4 h 33"/>
                        <a:gd name="T66" fmla="*/ 23 w 30"/>
                        <a:gd name="T67" fmla="*/ 3 h 33"/>
                        <a:gd name="T68" fmla="*/ 21 w 30"/>
                        <a:gd name="T69" fmla="*/ 2 h 33"/>
                        <a:gd name="T70" fmla="*/ 18 w 30"/>
                        <a:gd name="T71" fmla="*/ 0 h 33"/>
                        <a:gd name="T72" fmla="*/ 17 w 30"/>
                        <a:gd name="T73" fmla="*/ 0 h 33"/>
                        <a:gd name="T74" fmla="*/ 15 w 30"/>
                        <a:gd name="T75" fmla="*/ 0 h 33"/>
                        <a:gd name="T76" fmla="*/ 13 w 30"/>
                        <a:gd name="T77" fmla="*/ 0 h 33"/>
                        <a:gd name="T78" fmla="*/ 11 w 30"/>
                        <a:gd name="T79" fmla="*/ 0 h 33"/>
                        <a:gd name="T80" fmla="*/ 10 w 30"/>
                        <a:gd name="T81" fmla="*/ 0 h 33"/>
                        <a:gd name="T82" fmla="*/ 8 w 30"/>
                        <a:gd name="T83" fmla="*/ 2 h 33"/>
                        <a:gd name="T84" fmla="*/ 7 w 30"/>
                        <a:gd name="T85" fmla="*/ 3 h 33"/>
                        <a:gd name="T86" fmla="*/ 5 w 30"/>
                        <a:gd name="T87" fmla="*/ 4 h 33"/>
                        <a:gd name="T88" fmla="*/ 4 w 30"/>
                        <a:gd name="T89" fmla="*/ 4 h 33"/>
                        <a:gd name="T90" fmla="*/ 2 w 30"/>
                        <a:gd name="T91" fmla="*/ 7 h 33"/>
                        <a:gd name="T92" fmla="*/ 1 w 30"/>
                        <a:gd name="T93" fmla="*/ 9 h 33"/>
                        <a:gd name="T94" fmla="*/ 1 w 30"/>
                        <a:gd name="T95" fmla="*/ 10 h 33"/>
                        <a:gd name="T96" fmla="*/ 0 w 30"/>
                        <a:gd name="T97" fmla="*/ 12 h 33"/>
                        <a:gd name="T98" fmla="*/ 0 w 30"/>
                        <a:gd name="T99" fmla="*/ 13 h 33"/>
                        <a:gd name="T100" fmla="*/ 0 w 30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8" y="33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30" y="22"/>
                          </a:lnTo>
                          <a:lnTo>
                            <a:pt x="30" y="22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1" y="7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8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7" y="12558"/>
                      <a:ext cx="17" cy="2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7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55" y="12467"/>
                      <a:ext cx="161" cy="8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  <p:sp>
                  <p:nvSpPr>
                    <p:cNvPr id="80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3419" y="13136"/>
                      <a:ext cx="56" cy="33"/>
                    </a:xfrm>
                    <a:custGeom>
                      <a:avLst/>
                      <a:gdLst>
                        <a:gd name="T0" fmla="*/ 0 w 30"/>
                        <a:gd name="T1" fmla="*/ 17 h 33"/>
                        <a:gd name="T2" fmla="*/ 0 w 30"/>
                        <a:gd name="T3" fmla="*/ 20 h 33"/>
                        <a:gd name="T4" fmla="*/ 0 w 30"/>
                        <a:gd name="T5" fmla="*/ 22 h 33"/>
                        <a:gd name="T6" fmla="*/ 1 w 30"/>
                        <a:gd name="T7" fmla="*/ 25 h 33"/>
                        <a:gd name="T8" fmla="*/ 2 w 30"/>
                        <a:gd name="T9" fmla="*/ 26 h 33"/>
                        <a:gd name="T10" fmla="*/ 2 w 30"/>
                        <a:gd name="T11" fmla="*/ 27 h 33"/>
                        <a:gd name="T12" fmla="*/ 4 w 30"/>
                        <a:gd name="T13" fmla="*/ 29 h 33"/>
                        <a:gd name="T14" fmla="*/ 5 w 30"/>
                        <a:gd name="T15" fmla="*/ 30 h 33"/>
                        <a:gd name="T16" fmla="*/ 7 w 30"/>
                        <a:gd name="T17" fmla="*/ 30 h 33"/>
                        <a:gd name="T18" fmla="*/ 8 w 30"/>
                        <a:gd name="T19" fmla="*/ 32 h 33"/>
                        <a:gd name="T20" fmla="*/ 11 w 30"/>
                        <a:gd name="T21" fmla="*/ 33 h 33"/>
                        <a:gd name="T22" fmla="*/ 13 w 30"/>
                        <a:gd name="T23" fmla="*/ 33 h 33"/>
                        <a:gd name="T24" fmla="*/ 14 w 30"/>
                        <a:gd name="T25" fmla="*/ 33 h 33"/>
                        <a:gd name="T26" fmla="*/ 17 w 30"/>
                        <a:gd name="T27" fmla="*/ 33 h 33"/>
                        <a:gd name="T28" fmla="*/ 18 w 30"/>
                        <a:gd name="T29" fmla="*/ 32 h 33"/>
                        <a:gd name="T30" fmla="*/ 20 w 30"/>
                        <a:gd name="T31" fmla="*/ 32 h 33"/>
                        <a:gd name="T32" fmla="*/ 21 w 30"/>
                        <a:gd name="T33" fmla="*/ 30 h 33"/>
                        <a:gd name="T34" fmla="*/ 24 w 30"/>
                        <a:gd name="T35" fmla="*/ 30 h 33"/>
                        <a:gd name="T36" fmla="*/ 25 w 30"/>
                        <a:gd name="T37" fmla="*/ 29 h 33"/>
                        <a:gd name="T38" fmla="*/ 27 w 30"/>
                        <a:gd name="T39" fmla="*/ 26 h 33"/>
                        <a:gd name="T40" fmla="*/ 27 w 30"/>
                        <a:gd name="T41" fmla="*/ 26 h 33"/>
                        <a:gd name="T42" fmla="*/ 28 w 30"/>
                        <a:gd name="T43" fmla="*/ 23 h 33"/>
                        <a:gd name="T44" fmla="*/ 30 w 30"/>
                        <a:gd name="T45" fmla="*/ 22 h 33"/>
                        <a:gd name="T46" fmla="*/ 30 w 30"/>
                        <a:gd name="T47" fmla="*/ 19 h 33"/>
                        <a:gd name="T48" fmla="*/ 30 w 30"/>
                        <a:gd name="T49" fmla="*/ 17 h 33"/>
                        <a:gd name="T50" fmla="*/ 30 w 30"/>
                        <a:gd name="T51" fmla="*/ 16 h 33"/>
                        <a:gd name="T52" fmla="*/ 30 w 30"/>
                        <a:gd name="T53" fmla="*/ 13 h 33"/>
                        <a:gd name="T54" fmla="*/ 30 w 30"/>
                        <a:gd name="T55" fmla="*/ 12 h 33"/>
                        <a:gd name="T56" fmla="*/ 28 w 30"/>
                        <a:gd name="T57" fmla="*/ 10 h 33"/>
                        <a:gd name="T58" fmla="*/ 28 w 30"/>
                        <a:gd name="T59" fmla="*/ 9 h 33"/>
                        <a:gd name="T60" fmla="*/ 27 w 30"/>
                        <a:gd name="T61" fmla="*/ 7 h 33"/>
                        <a:gd name="T62" fmla="*/ 25 w 30"/>
                        <a:gd name="T63" fmla="*/ 4 h 33"/>
                        <a:gd name="T64" fmla="*/ 24 w 30"/>
                        <a:gd name="T65" fmla="*/ 4 h 33"/>
                        <a:gd name="T66" fmla="*/ 23 w 30"/>
                        <a:gd name="T67" fmla="*/ 3 h 33"/>
                        <a:gd name="T68" fmla="*/ 21 w 30"/>
                        <a:gd name="T69" fmla="*/ 2 h 33"/>
                        <a:gd name="T70" fmla="*/ 18 w 30"/>
                        <a:gd name="T71" fmla="*/ 0 h 33"/>
                        <a:gd name="T72" fmla="*/ 17 w 30"/>
                        <a:gd name="T73" fmla="*/ 0 h 33"/>
                        <a:gd name="T74" fmla="*/ 15 w 30"/>
                        <a:gd name="T75" fmla="*/ 0 h 33"/>
                        <a:gd name="T76" fmla="*/ 13 w 30"/>
                        <a:gd name="T77" fmla="*/ 0 h 33"/>
                        <a:gd name="T78" fmla="*/ 11 w 30"/>
                        <a:gd name="T79" fmla="*/ 0 h 33"/>
                        <a:gd name="T80" fmla="*/ 10 w 30"/>
                        <a:gd name="T81" fmla="*/ 0 h 33"/>
                        <a:gd name="T82" fmla="*/ 8 w 30"/>
                        <a:gd name="T83" fmla="*/ 2 h 33"/>
                        <a:gd name="T84" fmla="*/ 7 w 30"/>
                        <a:gd name="T85" fmla="*/ 3 h 33"/>
                        <a:gd name="T86" fmla="*/ 5 w 30"/>
                        <a:gd name="T87" fmla="*/ 4 h 33"/>
                        <a:gd name="T88" fmla="*/ 4 w 30"/>
                        <a:gd name="T89" fmla="*/ 4 h 33"/>
                        <a:gd name="T90" fmla="*/ 2 w 30"/>
                        <a:gd name="T91" fmla="*/ 7 h 33"/>
                        <a:gd name="T92" fmla="*/ 1 w 30"/>
                        <a:gd name="T93" fmla="*/ 9 h 33"/>
                        <a:gd name="T94" fmla="*/ 1 w 30"/>
                        <a:gd name="T95" fmla="*/ 10 h 33"/>
                        <a:gd name="T96" fmla="*/ 0 w 30"/>
                        <a:gd name="T97" fmla="*/ 12 h 33"/>
                        <a:gd name="T98" fmla="*/ 0 w 30"/>
                        <a:gd name="T99" fmla="*/ 13 h 33"/>
                        <a:gd name="T100" fmla="*/ 0 w 30"/>
                        <a:gd name="T101" fmla="*/ 16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30" h="33"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19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3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1" y="25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2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7"/>
                          </a:lnTo>
                          <a:lnTo>
                            <a:pt x="4" y="29"/>
                          </a:lnTo>
                          <a:lnTo>
                            <a:pt x="4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29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5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7" y="30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8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0" y="32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1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3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4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18" y="33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18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0" y="32"/>
                          </a:lnTo>
                          <a:lnTo>
                            <a:pt x="21" y="32"/>
                          </a:lnTo>
                          <a:lnTo>
                            <a:pt x="21" y="32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3" y="30"/>
                          </a:lnTo>
                          <a:lnTo>
                            <a:pt x="24" y="30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4" y="29"/>
                          </a:lnTo>
                          <a:lnTo>
                            <a:pt x="25" y="29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5" y="27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7" y="26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5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28" y="23"/>
                          </a:lnTo>
                          <a:lnTo>
                            <a:pt x="30" y="22"/>
                          </a:lnTo>
                          <a:lnTo>
                            <a:pt x="30" y="22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20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9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6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4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3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2"/>
                          </a:lnTo>
                          <a:lnTo>
                            <a:pt x="30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10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9"/>
                          </a:lnTo>
                          <a:lnTo>
                            <a:pt x="28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7"/>
                          </a:lnTo>
                          <a:lnTo>
                            <a:pt x="27" y="6"/>
                          </a:lnTo>
                          <a:lnTo>
                            <a:pt x="27" y="6"/>
                          </a:lnTo>
                          <a:lnTo>
                            <a:pt x="25" y="6"/>
                          </a:lnTo>
                          <a:lnTo>
                            <a:pt x="25" y="6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5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4"/>
                          </a:lnTo>
                          <a:lnTo>
                            <a:pt x="24" y="3"/>
                          </a:lnTo>
                          <a:lnTo>
                            <a:pt x="24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3" y="3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1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20" y="2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0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8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3"/>
                          </a:lnTo>
                          <a:lnTo>
                            <a:pt x="5" y="4"/>
                          </a:lnTo>
                          <a:lnTo>
                            <a:pt x="5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6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2" y="7"/>
                          </a:lnTo>
                          <a:lnTo>
                            <a:pt x="1" y="7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9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1" y="10"/>
                          </a:lnTo>
                          <a:lnTo>
                            <a:pt x="0" y="10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s-GT"/>
                    </a:p>
                  </p:txBody>
                </p:sp>
              </p:grpSp>
              <p:sp>
                <p:nvSpPr>
                  <p:cNvPr id="34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25" y="12703"/>
                    <a:ext cx="120" cy="225"/>
                  </a:xfrm>
                  <a:prstGeom prst="line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s-GT"/>
                  </a:p>
                </p:txBody>
              </p:sp>
            </p:grpSp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auto">
                <a:xfrm>
                  <a:off x="3432" y="13606"/>
                  <a:ext cx="34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GT"/>
                </a:p>
              </p:txBody>
            </p:sp>
          </p:grpSp>
          <p:sp>
            <p:nvSpPr>
              <p:cNvPr id="30" name="Text Box 74"/>
              <p:cNvSpPr txBox="1">
                <a:spLocks noChangeArrowheads="1"/>
              </p:cNvSpPr>
              <p:nvPr/>
            </p:nvSpPr>
            <p:spPr bwMode="auto">
              <a:xfrm>
                <a:off x="2829" y="12082"/>
                <a:ext cx="100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Radio Wing</a:t>
                </a:r>
                <a:endParaRPr kumimoji="0" lang="es-GT" altLang="es-G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" y="2654104"/>
            <a:ext cx="5161905" cy="3628571"/>
          </a:xfrm>
          <a:prstGeom prst="rect">
            <a:avLst/>
          </a:prstGeom>
        </p:spPr>
      </p:pic>
      <p:pic>
        <p:nvPicPr>
          <p:cNvPr id="82" name="Picture 5" descr="DSC00380"/>
          <p:cNvPicPr>
            <a:picLocks noChangeAspect="1" noChangeArrowheads="1"/>
          </p:cNvPicPr>
          <p:nvPr/>
        </p:nvPicPr>
        <p:blipFill>
          <a:blip r:embed="rId3" cstate="print"/>
          <a:srcRect b="26625"/>
          <a:stretch>
            <a:fillRect/>
          </a:stretch>
        </p:blipFill>
        <p:spPr bwMode="auto">
          <a:xfrm>
            <a:off x="5380028" y="4786322"/>
            <a:ext cx="3763972" cy="2071678"/>
          </a:xfrm>
          <a:prstGeom prst="rect">
            <a:avLst/>
          </a:prstGeom>
          <a:noFill/>
        </p:spPr>
      </p:pic>
      <p:pic>
        <p:nvPicPr>
          <p:cNvPr id="83" name="Picture 9" descr="DSC003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14686"/>
            <a:ext cx="1928882" cy="1446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561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925960"/>
            <a:ext cx="8229600" cy="1143000"/>
          </a:xfrm>
        </p:spPr>
        <p:txBody>
          <a:bodyPr>
            <a:normAutofit/>
          </a:bodyPr>
          <a:lstStyle/>
          <a:p>
            <a:r>
              <a:rPr lang="es-GT" b="1" dirty="0" smtClean="0"/>
              <a:t>Volumen de pesca</a:t>
            </a:r>
            <a:endParaRPr lang="es-GT" dirty="0"/>
          </a:p>
        </p:txBody>
      </p:sp>
      <p:pic>
        <p:nvPicPr>
          <p:cNvPr id="3" name="Picture 2" descr="http://www.dondepescar.com/img/2716/Especies_para_pesca_con_mosca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160" y="2720340"/>
            <a:ext cx="9144000" cy="4137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Captura Total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543925" cy="445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Captura Total por Flota</a:t>
            </a:r>
            <a:endParaRPr lang="es-G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886178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722</Words>
  <Application>Microsoft Office PowerPoint</Application>
  <PresentationFormat>Presentación en pantalla (4:3)</PresentationFormat>
  <Paragraphs>133</Paragraphs>
  <Slides>35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Estado de la pesquería del Dorado en el Pacífico de Guatemala Ixquiac &amp; Juárez</vt:lpstr>
      <vt:lpstr>Contenido</vt:lpstr>
      <vt:lpstr>Artes de pesca</vt:lpstr>
      <vt:lpstr>Características de las flotas que se dirigen a la pesca de Dorado</vt:lpstr>
      <vt:lpstr>Esquema del  arte de pesca utilizado por la flota artesanal que se dirige a la captura de Dorado.</vt:lpstr>
      <vt:lpstr>Esquema del arte de pesca utilizado por la flota industrial que pesca Dorado y Tiburón.</vt:lpstr>
      <vt:lpstr>Volumen de pesca</vt:lpstr>
      <vt:lpstr>Captura Total</vt:lpstr>
      <vt:lpstr>Captura Total por Flota</vt:lpstr>
      <vt:lpstr>Exportaciones de dorado 2008-2014Sept</vt:lpstr>
      <vt:lpstr>Composición de las capturas (Flota Industrial)</vt:lpstr>
      <vt:lpstr>CPUE Flota Industrial</vt:lpstr>
      <vt:lpstr>Dinámica de las faenas de pesca</vt:lpstr>
      <vt:lpstr>Pesca de dorado por la flota artesanal 2006-2007</vt:lpstr>
      <vt:lpstr>Zonas de captura de dorado</vt:lpstr>
      <vt:lpstr>Distribución y abundancia por estructura de tallas</vt:lpstr>
      <vt:lpstr>Movimiento de la flota pesquera del Puerto de San José </vt:lpstr>
      <vt:lpstr>Diapositiva 18</vt:lpstr>
      <vt:lpstr>Parámetros biológicos</vt:lpstr>
      <vt:lpstr>Relación talla peso (sexos agrupados)</vt:lpstr>
      <vt:lpstr>Crecimiento de dorado</vt:lpstr>
      <vt:lpstr>Crecimiento de Dorado</vt:lpstr>
      <vt:lpstr>Ambiente y dorado</vt:lpstr>
      <vt:lpstr>Temperatura Superficial del Mar</vt:lpstr>
      <vt:lpstr>Abundancia de dorado y TSM</vt:lpstr>
      <vt:lpstr>Relación de la abundancia de organismos ln(org) (2004 al 2007 y la temperatura superficial del mar TSM °C.</vt:lpstr>
      <vt:lpstr>Contenido estomacal en dorado (2008)</vt:lpstr>
      <vt:lpstr>Mortalidad por pesca por estructura de talla</vt:lpstr>
      <vt:lpstr>Estructura de la Población 2005-2008 (n=3,341)</vt:lpstr>
      <vt:lpstr>Estado de Explotación (F/Z) Flota artesanal (2002)  E=0.46</vt:lpstr>
      <vt:lpstr>Estado de Explotación (F/Z) Flota Industrial (E=0.40)</vt:lpstr>
      <vt:lpstr>Estado de Explotación (F/E) Flota Artesanal 2008 (E=0.36)</vt:lpstr>
      <vt:lpstr>Proyecto de mejoras (FIP) dorado Guatemala</vt:lpstr>
      <vt:lpstr>Proyecto de mejoras (FIP) dorado Guatemala</vt:lpstr>
      <vt:lpstr>Agradecimiento</vt:lpstr>
    </vt:vector>
  </TitlesOfParts>
  <Company>maga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ifuentes</dc:creator>
  <cp:lastModifiedBy>Claudia</cp:lastModifiedBy>
  <cp:revision>57</cp:revision>
  <dcterms:created xsi:type="dcterms:W3CDTF">2008-01-25T21:07:27Z</dcterms:created>
  <dcterms:modified xsi:type="dcterms:W3CDTF">2014-10-14T21:58:48Z</dcterms:modified>
</cp:coreProperties>
</file>